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2" r:id="rId2"/>
    <p:sldId id="341" r:id="rId3"/>
    <p:sldId id="305" r:id="rId4"/>
    <p:sldId id="330" r:id="rId5"/>
    <p:sldId id="332" r:id="rId6"/>
    <p:sldId id="334" r:id="rId7"/>
    <p:sldId id="335" r:id="rId8"/>
    <p:sldId id="336" r:id="rId9"/>
    <p:sldId id="337" r:id="rId10"/>
    <p:sldId id="338" r:id="rId11"/>
    <p:sldId id="339" r:id="rId12"/>
    <p:sldId id="308" r:id="rId13"/>
    <p:sldId id="309" r:id="rId14"/>
    <p:sldId id="313" r:id="rId15"/>
    <p:sldId id="315" r:id="rId16"/>
    <p:sldId id="340" r:id="rId17"/>
    <p:sldId id="296" r:id="rId18"/>
    <p:sldId id="283" r:id="rId19"/>
    <p:sldId id="275" r:id="rId20"/>
    <p:sldId id="343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Agenda" id="{16E0697F-073C-4E46-90EC-423397617ECD}">
          <p14:sldIdLst>
            <p14:sldId id="342"/>
            <p14:sldId id="341"/>
          </p14:sldIdLst>
        </p14:section>
        <p14:section name="1- Abdul Rahim" id="{059BA7D8-B911-114B-925D-38F468F555AC}">
          <p14:sldIdLst>
            <p14:sldId id="305"/>
            <p14:sldId id="330"/>
            <p14:sldId id="332"/>
            <p14:sldId id="334"/>
            <p14:sldId id="335"/>
            <p14:sldId id="336"/>
            <p14:sldId id="337"/>
            <p14:sldId id="338"/>
            <p14:sldId id="339"/>
            <p14:sldId id="308"/>
            <p14:sldId id="309"/>
            <p14:sldId id="313"/>
            <p14:sldId id="315"/>
            <p14:sldId id="340"/>
            <p14:sldId id="296"/>
            <p14:sldId id="283"/>
            <p14:sldId id="275"/>
            <p14:sldId id="343"/>
          </p14:sldIdLst>
        </p14:section>
        <p14:section name="INICI PPT 2" id="{D01AF575-6F3C-CE4D-B8FB-918FDE761B33}">
          <p14:sldIdLst/>
        </p14:section>
        <p14:section name="Sección sin título" id="{0930D9B1-C7A7-754E-9BFE-C8087F37877B}">
          <p14:sldIdLst/>
        </p14:section>
        <p14:section name="2- SAMUEL EC" id="{F87949D0-9354-6B43-8B9D-4C593AE94C9C}">
          <p14:sldIdLst/>
        </p14:section>
        <p14:section name="3- DAVID ROVIROSA ACCIO" id="{5EFFE39A-5D71-0540-BDA0-E9A3C8FAB513}">
          <p14:sldIdLst/>
        </p14:section>
        <p14:section name="COFFE BREAK" id="{2D521435-0E3F-1744-8522-10604B993086}">
          <p14:sldIdLst/>
        </p14:section>
        <p14:section name="4- LEITAT" id="{BC3AFDA2-E276-C149-A3DB-31DEFEFE271C}">
          <p14:sldIdLst/>
        </p14:section>
        <p14:section name="5- IRIS" id="{372FC4BD-7D90-7847-82F1-9B9E63B46D36}">
          <p14:sldIdLst/>
        </p14:section>
        <p14:section name="6- IDENER" id="{0A1BDFB8-F2F8-6443-96C9-46E98B8582FA}">
          <p14:sldIdLst/>
        </p14:section>
        <p14:section name="7- UCL" id="{C72149FF-3937-D64E-9559-AB4B18CFEEF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E7FF"/>
    <a:srgbClr val="4D4D4D"/>
    <a:srgbClr val="E4D522"/>
    <a:srgbClr val="E0E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2" autoAdjust="0"/>
  </p:normalViewPr>
  <p:slideViewPr>
    <p:cSldViewPr snapToGrid="0" snapToObjects="1">
      <p:cViewPr>
        <p:scale>
          <a:sx n="75" d="100"/>
          <a:sy n="75" d="100"/>
        </p:scale>
        <p:origin x="-200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5F982-8B20-EB44-9FD1-2ED54728CA1D}" type="doc">
      <dgm:prSet loTypeId="urn:microsoft.com/office/officeart/2005/8/layout/radial5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B44BC9-5DB6-1A47-A9FE-ADC3EF250789}">
      <dgm:prSet phldrT="[Text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Policy Hub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B19C31D4-3347-7F4D-99C2-5A65CD444600}" type="parTrans" cxnId="{52EFA535-9753-DB4C-A332-2B1E2871C0A2}">
      <dgm:prSet/>
      <dgm:spPr/>
      <dgm:t>
        <a:bodyPr/>
        <a:lstStyle/>
        <a:p>
          <a:endParaRPr lang="en-US"/>
        </a:p>
      </dgm:t>
    </dgm:pt>
    <dgm:pt modelId="{824E31AE-8687-AD47-98D9-D1714A6422B4}" type="sibTrans" cxnId="{52EFA535-9753-DB4C-A332-2B1E2871C0A2}">
      <dgm:prSet/>
      <dgm:spPr/>
      <dgm:t>
        <a:bodyPr/>
        <a:lstStyle/>
        <a:p>
          <a:endParaRPr lang="en-US"/>
        </a:p>
      </dgm:t>
    </dgm:pt>
    <dgm:pt modelId="{821621C2-2352-314C-AE27-42F79590B765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ICT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CBA8856B-2E3E-8D45-B6A6-3B01F184058F}" type="parTrans" cxnId="{3B97531E-E7F6-E442-B252-1D6DB6C2B878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FE4BF263-4CE0-8F4B-AA50-916F960A680B}" type="sibTrans" cxnId="{3B97531E-E7F6-E442-B252-1D6DB6C2B878}">
      <dgm:prSet/>
      <dgm:spPr/>
      <dgm:t>
        <a:bodyPr/>
        <a:lstStyle/>
        <a:p>
          <a:endParaRPr lang="en-US"/>
        </a:p>
      </dgm:t>
    </dgm:pt>
    <dgm:pt modelId="{C84F50E1-621C-A34C-825B-9D132E7628B1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Energy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1949B749-79EF-D74D-BAD0-3DB251896F82}" type="parTrans" cxnId="{AFBCFB2C-36D2-624D-88A3-BE8CBB156969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AD8D1B5-A522-194E-AC4A-055F8B9F6892}" type="sibTrans" cxnId="{AFBCFB2C-36D2-624D-88A3-BE8CBB156969}">
      <dgm:prSet/>
      <dgm:spPr/>
      <dgm:t>
        <a:bodyPr/>
        <a:lstStyle/>
        <a:p>
          <a:endParaRPr lang="en-US"/>
        </a:p>
      </dgm:t>
    </dgm:pt>
    <dgm:pt modelId="{F2EA1B79-5A64-1B41-B9EE-D76AF197D06E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Climate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C04CC22D-F5D1-834D-96E0-04CE2B584B30}" type="parTrans" cxnId="{452F6038-9BF4-714D-AAD0-9062E8FD58E6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F9AEDBEE-F61C-234A-9D7A-6953C7CAF489}" type="sibTrans" cxnId="{452F6038-9BF4-714D-AAD0-9062E8FD58E6}">
      <dgm:prSet/>
      <dgm:spPr/>
      <dgm:t>
        <a:bodyPr/>
        <a:lstStyle/>
        <a:p>
          <a:endParaRPr lang="en-US"/>
        </a:p>
      </dgm:t>
    </dgm:pt>
    <dgm:pt modelId="{6D3EA068-89B5-D746-A13D-33AF48DB37BF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Society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C44CE5FC-8938-9D4E-9F2B-E717686B9E6D}" type="parTrans" cxnId="{AB8FE066-0395-1A44-896E-289CF770AE36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507B600-9226-7740-8836-69A4B90FAF9C}" type="sibTrans" cxnId="{AB8FE066-0395-1A44-896E-289CF770AE36}">
      <dgm:prSet/>
      <dgm:spPr/>
      <dgm:t>
        <a:bodyPr/>
        <a:lstStyle/>
        <a:p>
          <a:endParaRPr lang="en-US"/>
        </a:p>
      </dgm:t>
    </dgm:pt>
    <dgm:pt modelId="{E152736E-85CD-3C4C-B544-E8C634BF93F8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Bio-economy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17A5077-D9EA-8846-9010-EAA03D3E0A9E}" type="parTrans" cxnId="{024865BD-BC99-E946-B237-D0616CCA00D6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C44B854-1012-1E40-AFA2-7EF0A2AA428E}" type="sibTrans" cxnId="{024865BD-BC99-E946-B237-D0616CCA00D6}">
      <dgm:prSet/>
      <dgm:spPr/>
      <dgm:t>
        <a:bodyPr/>
        <a:lstStyle/>
        <a:p>
          <a:endParaRPr lang="en-US"/>
        </a:p>
      </dgm:t>
    </dgm:pt>
    <dgm:pt modelId="{37335149-A796-3E42-9560-31B66EF344FC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Transport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6FB188C4-F702-5A49-B692-C0BC1868232A}" type="parTrans" cxnId="{5969D646-C64F-484A-8E4B-E6CD4EE6D1D8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D6DBAA91-0D42-0942-9408-E00B123C7E74}" type="sibTrans" cxnId="{5969D646-C64F-484A-8E4B-E6CD4EE6D1D8}">
      <dgm:prSet/>
      <dgm:spPr/>
      <dgm:t>
        <a:bodyPr/>
        <a:lstStyle/>
        <a:p>
          <a:endParaRPr lang="en-US"/>
        </a:p>
      </dgm:t>
    </dgm:pt>
    <dgm:pt modelId="{B3AA2FB5-35B1-7647-9F54-23B3A302CF7B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Health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2D2ED3D1-31AF-194B-BB16-AEAE5164821C}" type="parTrans" cxnId="{DBA3B532-09CB-A345-B04D-82D8F84B84EF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601DFA06-AFA4-5642-8203-27E2E3384191}" type="sibTrans" cxnId="{DBA3B532-09CB-A345-B04D-82D8F84B84EF}">
      <dgm:prSet/>
      <dgm:spPr/>
      <dgm:t>
        <a:bodyPr/>
        <a:lstStyle/>
        <a:p>
          <a:endParaRPr lang="en-US"/>
        </a:p>
      </dgm:t>
    </dgm:pt>
    <dgm:pt modelId="{9161CEF7-3880-AC49-9DE5-C8F520DC1472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Materials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14CC0F1E-82C6-F74A-A36B-6730814B3FFC}" type="parTrans" cxnId="{08E852DC-5CA7-CF42-A008-79C4F9217328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F13083D1-7E56-4640-A56C-DDB52CC0EE08}" type="sibTrans" cxnId="{08E852DC-5CA7-CF42-A008-79C4F9217328}">
      <dgm:prSet/>
      <dgm:spPr/>
      <dgm:t>
        <a:bodyPr/>
        <a:lstStyle/>
        <a:p>
          <a:endParaRPr lang="en-US"/>
        </a:p>
      </dgm:t>
    </dgm:pt>
    <dgm:pt modelId="{F6F0760D-EF27-844C-BB27-E169C682E905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Nanotech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517B50E-518B-804F-93B4-0DE6C64700B7}" type="parTrans" cxnId="{1E4D5BF2-D386-9449-8BEC-95DC795BF00C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6470EDB2-8EE0-6343-BE62-88B11CAEDCA6}" type="sibTrans" cxnId="{1E4D5BF2-D386-9449-8BEC-95DC795BF00C}">
      <dgm:prSet/>
      <dgm:spPr/>
      <dgm:t>
        <a:bodyPr/>
        <a:lstStyle/>
        <a:p>
          <a:endParaRPr lang="en-US"/>
        </a:p>
      </dgm:t>
    </dgm:pt>
    <dgm:pt modelId="{E3FA0568-D305-4B40-90CE-71CF2E5EC6B2}" type="pres">
      <dgm:prSet presAssocID="{85B5F982-8B20-EB44-9FD1-2ED54728CA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BF4024-BB5D-C941-A467-3BEE39191F00}" type="pres">
      <dgm:prSet presAssocID="{85B44BC9-5DB6-1A47-A9FE-ADC3EF250789}" presName="centerShape" presStyleLbl="node0" presStyleIdx="0" presStyleCnt="1"/>
      <dgm:spPr/>
      <dgm:t>
        <a:bodyPr/>
        <a:lstStyle/>
        <a:p>
          <a:endParaRPr lang="en-US"/>
        </a:p>
      </dgm:t>
    </dgm:pt>
    <dgm:pt modelId="{DB99B402-5FF4-1642-A2BF-EAA081FCE95A}" type="pres">
      <dgm:prSet presAssocID="{CBA8856B-2E3E-8D45-B6A6-3B01F184058F}" presName="parTrans" presStyleLbl="sibTrans2D1" presStyleIdx="0" presStyleCnt="9"/>
      <dgm:spPr/>
      <dgm:t>
        <a:bodyPr/>
        <a:lstStyle/>
        <a:p>
          <a:endParaRPr lang="en-US"/>
        </a:p>
      </dgm:t>
    </dgm:pt>
    <dgm:pt modelId="{AD6C3481-446C-2E47-AF59-598EDE0448BB}" type="pres">
      <dgm:prSet presAssocID="{CBA8856B-2E3E-8D45-B6A6-3B01F184058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18DE629-6A1D-3D4A-A8AC-844272A258A7}" type="pres">
      <dgm:prSet presAssocID="{821621C2-2352-314C-AE27-42F79590B76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46610-0A64-454C-98D8-2F9DC3BCBA3A}" type="pres">
      <dgm:prSet presAssocID="{1949B749-79EF-D74D-BAD0-3DB251896F82}" presName="parTrans" presStyleLbl="sibTrans2D1" presStyleIdx="1" presStyleCnt="9"/>
      <dgm:spPr/>
      <dgm:t>
        <a:bodyPr/>
        <a:lstStyle/>
        <a:p>
          <a:endParaRPr lang="en-US"/>
        </a:p>
      </dgm:t>
    </dgm:pt>
    <dgm:pt modelId="{D15BB637-6948-A54A-874B-8DBEE9685131}" type="pres">
      <dgm:prSet presAssocID="{1949B749-79EF-D74D-BAD0-3DB251896F82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EA577B13-CA3A-BA4B-B4F5-A7B786EFDCA6}" type="pres">
      <dgm:prSet presAssocID="{C84F50E1-621C-A34C-825B-9D132E7628B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407C-BEE3-2D44-B161-66F66EF6E7E5}" type="pres">
      <dgm:prSet presAssocID="{C04CC22D-F5D1-834D-96E0-04CE2B584B30}" presName="parTrans" presStyleLbl="sibTrans2D1" presStyleIdx="2" presStyleCnt="9"/>
      <dgm:spPr/>
      <dgm:t>
        <a:bodyPr/>
        <a:lstStyle/>
        <a:p>
          <a:endParaRPr lang="en-US"/>
        </a:p>
      </dgm:t>
    </dgm:pt>
    <dgm:pt modelId="{8E805C99-76E9-6F4A-BCD6-C6210BC12261}" type="pres">
      <dgm:prSet presAssocID="{C04CC22D-F5D1-834D-96E0-04CE2B584B3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BE360411-C65D-C34C-98E4-E2B06D449C00}" type="pres">
      <dgm:prSet presAssocID="{F2EA1B79-5A64-1B41-B9EE-D76AF197D06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965A-2D1F-6942-AD12-F34CE9A97586}" type="pres">
      <dgm:prSet presAssocID="{C44CE5FC-8938-9D4E-9F2B-E717686B9E6D}" presName="parTrans" presStyleLbl="sibTrans2D1" presStyleIdx="3" presStyleCnt="9"/>
      <dgm:spPr/>
      <dgm:t>
        <a:bodyPr/>
        <a:lstStyle/>
        <a:p>
          <a:endParaRPr lang="en-US"/>
        </a:p>
      </dgm:t>
    </dgm:pt>
    <dgm:pt modelId="{B0E3E1B4-2EB7-5C40-9A4B-A51C382C8BD6}" type="pres">
      <dgm:prSet presAssocID="{C44CE5FC-8938-9D4E-9F2B-E717686B9E6D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5EFE0E49-142F-BB42-9A32-7279077AFED2}" type="pres">
      <dgm:prSet presAssocID="{6D3EA068-89B5-D746-A13D-33AF48DB37B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96478-F5BB-7B4A-9BDB-E1F28A231839}" type="pres">
      <dgm:prSet presAssocID="{017A5077-D9EA-8846-9010-EAA03D3E0A9E}" presName="parTrans" presStyleLbl="sibTrans2D1" presStyleIdx="4" presStyleCnt="9"/>
      <dgm:spPr/>
      <dgm:t>
        <a:bodyPr/>
        <a:lstStyle/>
        <a:p>
          <a:endParaRPr lang="en-US"/>
        </a:p>
      </dgm:t>
    </dgm:pt>
    <dgm:pt modelId="{EFE176C3-725B-AF44-9E8C-9F2950694374}" type="pres">
      <dgm:prSet presAssocID="{017A5077-D9EA-8846-9010-EAA03D3E0A9E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F1ED087B-0FE3-834A-A93C-CBCD92C5CBD5}" type="pres">
      <dgm:prSet presAssocID="{E152736E-85CD-3C4C-B544-E8C634BF93F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825C7-2783-6842-A76D-71F79332769A}" type="pres">
      <dgm:prSet presAssocID="{6FB188C4-F702-5A49-B692-C0BC1868232A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5DFF6BC-7325-9449-954B-93A000115587}" type="pres">
      <dgm:prSet presAssocID="{6FB188C4-F702-5A49-B692-C0BC1868232A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12D7DAE1-BE89-3C4E-82B9-A0418AA07740}" type="pres">
      <dgm:prSet presAssocID="{37335149-A796-3E42-9560-31B66EF344F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23EC-5ACB-6640-8BE3-3CDFD46EA6E8}" type="pres">
      <dgm:prSet presAssocID="{2D2ED3D1-31AF-194B-BB16-AEAE5164821C}" presName="parTrans" presStyleLbl="sibTrans2D1" presStyleIdx="6" presStyleCnt="9"/>
      <dgm:spPr/>
      <dgm:t>
        <a:bodyPr/>
        <a:lstStyle/>
        <a:p>
          <a:endParaRPr lang="en-US"/>
        </a:p>
      </dgm:t>
    </dgm:pt>
    <dgm:pt modelId="{55672E0C-0665-9B4B-AE67-0F400256E7AF}" type="pres">
      <dgm:prSet presAssocID="{2D2ED3D1-31AF-194B-BB16-AEAE5164821C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3D3A3E7B-AB62-2C4B-9271-46C35D5CC6A9}" type="pres">
      <dgm:prSet presAssocID="{B3AA2FB5-35B1-7647-9F54-23B3A302CF7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8890B-99C6-8842-8822-A2CACE1B01EA}" type="pres">
      <dgm:prSet presAssocID="{14CC0F1E-82C6-F74A-A36B-6730814B3FFC}" presName="parTrans" presStyleLbl="sibTrans2D1" presStyleIdx="7" presStyleCnt="9"/>
      <dgm:spPr/>
      <dgm:t>
        <a:bodyPr/>
        <a:lstStyle/>
        <a:p>
          <a:endParaRPr lang="en-US"/>
        </a:p>
      </dgm:t>
    </dgm:pt>
    <dgm:pt modelId="{D1D7E224-EC52-D248-8592-757F1B6BDFE4}" type="pres">
      <dgm:prSet presAssocID="{14CC0F1E-82C6-F74A-A36B-6730814B3FFC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A6303126-00C3-EA48-80EC-574D4B8C7F0D}" type="pres">
      <dgm:prSet presAssocID="{9161CEF7-3880-AC49-9DE5-C8F520DC147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3715-1B9E-5C4C-B3EF-D65F41DFA2BB}" type="pres">
      <dgm:prSet presAssocID="{0517B50E-518B-804F-93B4-0DE6C64700B7}" presName="parTrans" presStyleLbl="sibTrans2D1" presStyleIdx="8" presStyleCnt="9"/>
      <dgm:spPr/>
      <dgm:t>
        <a:bodyPr/>
        <a:lstStyle/>
        <a:p>
          <a:endParaRPr lang="en-US"/>
        </a:p>
      </dgm:t>
    </dgm:pt>
    <dgm:pt modelId="{FF53B5D0-1E7A-7843-B146-F2AC5932D91E}" type="pres">
      <dgm:prSet presAssocID="{0517B50E-518B-804F-93B4-0DE6C64700B7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D006D69-066F-A149-AE24-82B5AE6056A0}" type="pres">
      <dgm:prSet presAssocID="{F6F0760D-EF27-844C-BB27-E169C682E90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7D9EA-B77C-480C-A115-465D55A65262}" type="presOf" srcId="{37335149-A796-3E42-9560-31B66EF344FC}" destId="{12D7DAE1-BE89-3C4E-82B9-A0418AA07740}" srcOrd="0" destOrd="0" presId="urn:microsoft.com/office/officeart/2005/8/layout/radial5"/>
    <dgm:cxn modelId="{5FADE902-47C1-4F52-AE05-117BA3683130}" type="presOf" srcId="{2D2ED3D1-31AF-194B-BB16-AEAE5164821C}" destId="{24A923EC-5ACB-6640-8BE3-3CDFD46EA6E8}" srcOrd="0" destOrd="0" presId="urn:microsoft.com/office/officeart/2005/8/layout/radial5"/>
    <dgm:cxn modelId="{08E852DC-5CA7-CF42-A008-79C4F9217328}" srcId="{85B44BC9-5DB6-1A47-A9FE-ADC3EF250789}" destId="{9161CEF7-3880-AC49-9DE5-C8F520DC1472}" srcOrd="7" destOrd="0" parTransId="{14CC0F1E-82C6-F74A-A36B-6730814B3FFC}" sibTransId="{F13083D1-7E56-4640-A56C-DDB52CC0EE08}"/>
    <dgm:cxn modelId="{DBA3B532-09CB-A345-B04D-82D8F84B84EF}" srcId="{85B44BC9-5DB6-1A47-A9FE-ADC3EF250789}" destId="{B3AA2FB5-35B1-7647-9F54-23B3A302CF7B}" srcOrd="6" destOrd="0" parTransId="{2D2ED3D1-31AF-194B-BB16-AEAE5164821C}" sibTransId="{601DFA06-AFA4-5642-8203-27E2E3384191}"/>
    <dgm:cxn modelId="{988FA355-FF34-4865-A814-A6147B814D59}" type="presOf" srcId="{C84F50E1-621C-A34C-825B-9D132E7628B1}" destId="{EA577B13-CA3A-BA4B-B4F5-A7B786EFDCA6}" srcOrd="0" destOrd="0" presId="urn:microsoft.com/office/officeart/2005/8/layout/radial5"/>
    <dgm:cxn modelId="{A045B6A3-DA37-4DD5-AE5A-74C197C352F8}" type="presOf" srcId="{14CC0F1E-82C6-F74A-A36B-6730814B3FFC}" destId="{D1D7E224-EC52-D248-8592-757F1B6BDFE4}" srcOrd="1" destOrd="0" presId="urn:microsoft.com/office/officeart/2005/8/layout/radial5"/>
    <dgm:cxn modelId="{57BF599A-0FFC-4591-9ECB-550555F3E81E}" type="presOf" srcId="{6D3EA068-89B5-D746-A13D-33AF48DB37BF}" destId="{5EFE0E49-142F-BB42-9A32-7279077AFED2}" srcOrd="0" destOrd="0" presId="urn:microsoft.com/office/officeart/2005/8/layout/radial5"/>
    <dgm:cxn modelId="{54C8DDA3-E9F4-4F3F-A1E6-21AC989A94B7}" type="presOf" srcId="{0517B50E-518B-804F-93B4-0DE6C64700B7}" destId="{FF53B5D0-1E7A-7843-B146-F2AC5932D91E}" srcOrd="1" destOrd="0" presId="urn:microsoft.com/office/officeart/2005/8/layout/radial5"/>
    <dgm:cxn modelId="{3DD66819-3FD5-4097-935E-BB9A6085A851}" type="presOf" srcId="{CBA8856B-2E3E-8D45-B6A6-3B01F184058F}" destId="{DB99B402-5FF4-1642-A2BF-EAA081FCE95A}" srcOrd="0" destOrd="0" presId="urn:microsoft.com/office/officeart/2005/8/layout/radial5"/>
    <dgm:cxn modelId="{3B97531E-E7F6-E442-B252-1D6DB6C2B878}" srcId="{85B44BC9-5DB6-1A47-A9FE-ADC3EF250789}" destId="{821621C2-2352-314C-AE27-42F79590B765}" srcOrd="0" destOrd="0" parTransId="{CBA8856B-2E3E-8D45-B6A6-3B01F184058F}" sibTransId="{FE4BF263-4CE0-8F4B-AA50-916F960A680B}"/>
    <dgm:cxn modelId="{452F6038-9BF4-714D-AAD0-9062E8FD58E6}" srcId="{85B44BC9-5DB6-1A47-A9FE-ADC3EF250789}" destId="{F2EA1B79-5A64-1B41-B9EE-D76AF197D06E}" srcOrd="2" destOrd="0" parTransId="{C04CC22D-F5D1-834D-96E0-04CE2B584B30}" sibTransId="{F9AEDBEE-F61C-234A-9D7A-6953C7CAF489}"/>
    <dgm:cxn modelId="{1E4D5BF2-D386-9449-8BEC-95DC795BF00C}" srcId="{85B44BC9-5DB6-1A47-A9FE-ADC3EF250789}" destId="{F6F0760D-EF27-844C-BB27-E169C682E905}" srcOrd="8" destOrd="0" parTransId="{0517B50E-518B-804F-93B4-0DE6C64700B7}" sibTransId="{6470EDB2-8EE0-6343-BE62-88B11CAEDCA6}"/>
    <dgm:cxn modelId="{82D5FA32-8420-4AA1-80B0-623E0840907E}" type="presOf" srcId="{2D2ED3D1-31AF-194B-BB16-AEAE5164821C}" destId="{55672E0C-0665-9B4B-AE67-0F400256E7AF}" srcOrd="1" destOrd="0" presId="urn:microsoft.com/office/officeart/2005/8/layout/radial5"/>
    <dgm:cxn modelId="{C9BE17E2-F0C4-4312-8CAF-2545E3EBE176}" type="presOf" srcId="{F6F0760D-EF27-844C-BB27-E169C682E905}" destId="{BD006D69-066F-A149-AE24-82B5AE6056A0}" srcOrd="0" destOrd="0" presId="urn:microsoft.com/office/officeart/2005/8/layout/radial5"/>
    <dgm:cxn modelId="{B040CDC1-F358-427B-95D3-8507B360C844}" type="presOf" srcId="{C04CC22D-F5D1-834D-96E0-04CE2B584B30}" destId="{8650407C-BEE3-2D44-B161-66F66EF6E7E5}" srcOrd="0" destOrd="0" presId="urn:microsoft.com/office/officeart/2005/8/layout/radial5"/>
    <dgm:cxn modelId="{C7D9CC97-D231-4BF0-ABEA-BEACC163D9BF}" type="presOf" srcId="{1949B749-79EF-D74D-BAD0-3DB251896F82}" destId="{22146610-0A64-454C-98D8-2F9DC3BCBA3A}" srcOrd="0" destOrd="0" presId="urn:microsoft.com/office/officeart/2005/8/layout/radial5"/>
    <dgm:cxn modelId="{3D5ACB84-08C4-47F7-9416-412E2DA60220}" type="presOf" srcId="{C44CE5FC-8938-9D4E-9F2B-E717686B9E6D}" destId="{B0E3E1B4-2EB7-5C40-9A4B-A51C382C8BD6}" srcOrd="1" destOrd="0" presId="urn:microsoft.com/office/officeart/2005/8/layout/radial5"/>
    <dgm:cxn modelId="{1B9A6151-4DBE-4373-A3A1-DA062E1B1E3B}" type="presOf" srcId="{C44CE5FC-8938-9D4E-9F2B-E717686B9E6D}" destId="{2DC5965A-2D1F-6942-AD12-F34CE9A97586}" srcOrd="0" destOrd="0" presId="urn:microsoft.com/office/officeart/2005/8/layout/radial5"/>
    <dgm:cxn modelId="{EBE02F70-4551-4606-BA69-D5B189DCDB48}" type="presOf" srcId="{85B44BC9-5DB6-1A47-A9FE-ADC3EF250789}" destId="{67BF4024-BB5D-C941-A467-3BEE39191F00}" srcOrd="0" destOrd="0" presId="urn:microsoft.com/office/officeart/2005/8/layout/radial5"/>
    <dgm:cxn modelId="{024865BD-BC99-E946-B237-D0616CCA00D6}" srcId="{85B44BC9-5DB6-1A47-A9FE-ADC3EF250789}" destId="{E152736E-85CD-3C4C-B544-E8C634BF93F8}" srcOrd="4" destOrd="0" parTransId="{017A5077-D9EA-8846-9010-EAA03D3E0A9E}" sibTransId="{0C44B854-1012-1E40-AFA2-7EF0A2AA428E}"/>
    <dgm:cxn modelId="{AFBCFB2C-36D2-624D-88A3-BE8CBB156969}" srcId="{85B44BC9-5DB6-1A47-A9FE-ADC3EF250789}" destId="{C84F50E1-621C-A34C-825B-9D132E7628B1}" srcOrd="1" destOrd="0" parTransId="{1949B749-79EF-D74D-BAD0-3DB251896F82}" sibTransId="{0AD8D1B5-A522-194E-AC4A-055F8B9F6892}"/>
    <dgm:cxn modelId="{204D9AD2-6FB3-463E-A050-CDCC2DAF565A}" type="presOf" srcId="{017A5077-D9EA-8846-9010-EAA03D3E0A9E}" destId="{4D196478-F5BB-7B4A-9BDB-E1F28A231839}" srcOrd="0" destOrd="0" presId="urn:microsoft.com/office/officeart/2005/8/layout/radial5"/>
    <dgm:cxn modelId="{9379A44F-480C-4C93-A2A5-D3337ED7B372}" type="presOf" srcId="{E152736E-85CD-3C4C-B544-E8C634BF93F8}" destId="{F1ED087B-0FE3-834A-A93C-CBCD92C5CBD5}" srcOrd="0" destOrd="0" presId="urn:microsoft.com/office/officeart/2005/8/layout/radial5"/>
    <dgm:cxn modelId="{14F854D2-51BA-411C-9A29-B0B67F32D442}" type="presOf" srcId="{CBA8856B-2E3E-8D45-B6A6-3B01F184058F}" destId="{AD6C3481-446C-2E47-AF59-598EDE0448BB}" srcOrd="1" destOrd="0" presId="urn:microsoft.com/office/officeart/2005/8/layout/radial5"/>
    <dgm:cxn modelId="{C7CBA02D-592B-4621-8D7A-816BCD63C878}" type="presOf" srcId="{14CC0F1E-82C6-F74A-A36B-6730814B3FFC}" destId="{40A8890B-99C6-8842-8822-A2CACE1B01EA}" srcOrd="0" destOrd="0" presId="urn:microsoft.com/office/officeart/2005/8/layout/radial5"/>
    <dgm:cxn modelId="{D44C2DD9-0121-4CD1-958D-38F7721A7E42}" type="presOf" srcId="{017A5077-D9EA-8846-9010-EAA03D3E0A9E}" destId="{EFE176C3-725B-AF44-9E8C-9F2950694374}" srcOrd="1" destOrd="0" presId="urn:microsoft.com/office/officeart/2005/8/layout/radial5"/>
    <dgm:cxn modelId="{11A11BBE-D673-4BD9-8333-868FC3B3F1C6}" type="presOf" srcId="{B3AA2FB5-35B1-7647-9F54-23B3A302CF7B}" destId="{3D3A3E7B-AB62-2C4B-9271-46C35D5CC6A9}" srcOrd="0" destOrd="0" presId="urn:microsoft.com/office/officeart/2005/8/layout/radial5"/>
    <dgm:cxn modelId="{5969D646-C64F-484A-8E4B-E6CD4EE6D1D8}" srcId="{85B44BC9-5DB6-1A47-A9FE-ADC3EF250789}" destId="{37335149-A796-3E42-9560-31B66EF344FC}" srcOrd="5" destOrd="0" parTransId="{6FB188C4-F702-5A49-B692-C0BC1868232A}" sibTransId="{D6DBAA91-0D42-0942-9408-E00B123C7E74}"/>
    <dgm:cxn modelId="{BCDCD040-48AB-499E-BE76-895789700D8C}" type="presOf" srcId="{1949B749-79EF-D74D-BAD0-3DB251896F82}" destId="{D15BB637-6948-A54A-874B-8DBEE9685131}" srcOrd="1" destOrd="0" presId="urn:microsoft.com/office/officeart/2005/8/layout/radial5"/>
    <dgm:cxn modelId="{52EFA535-9753-DB4C-A332-2B1E2871C0A2}" srcId="{85B5F982-8B20-EB44-9FD1-2ED54728CA1D}" destId="{85B44BC9-5DB6-1A47-A9FE-ADC3EF250789}" srcOrd="0" destOrd="0" parTransId="{B19C31D4-3347-7F4D-99C2-5A65CD444600}" sibTransId="{824E31AE-8687-AD47-98D9-D1714A6422B4}"/>
    <dgm:cxn modelId="{02580ED4-9289-4146-ACCE-45FD6E6B949D}" type="presOf" srcId="{0517B50E-518B-804F-93B4-0DE6C64700B7}" destId="{06EC3715-1B9E-5C4C-B3EF-D65F41DFA2BB}" srcOrd="0" destOrd="0" presId="urn:microsoft.com/office/officeart/2005/8/layout/radial5"/>
    <dgm:cxn modelId="{7AA2C282-B8DB-4C24-B3C9-9BB9FFCE9A67}" type="presOf" srcId="{821621C2-2352-314C-AE27-42F79590B765}" destId="{118DE629-6A1D-3D4A-A8AC-844272A258A7}" srcOrd="0" destOrd="0" presId="urn:microsoft.com/office/officeart/2005/8/layout/radial5"/>
    <dgm:cxn modelId="{F0D90100-8DB3-4C4B-A26D-FBB441E692FF}" type="presOf" srcId="{6FB188C4-F702-5A49-B692-C0BC1868232A}" destId="{AB0825C7-2783-6842-A76D-71F79332769A}" srcOrd="0" destOrd="0" presId="urn:microsoft.com/office/officeart/2005/8/layout/radial5"/>
    <dgm:cxn modelId="{AB8FE066-0395-1A44-896E-289CF770AE36}" srcId="{85B44BC9-5DB6-1A47-A9FE-ADC3EF250789}" destId="{6D3EA068-89B5-D746-A13D-33AF48DB37BF}" srcOrd="3" destOrd="0" parTransId="{C44CE5FC-8938-9D4E-9F2B-E717686B9E6D}" sibTransId="{0507B600-9226-7740-8836-69A4B90FAF9C}"/>
    <dgm:cxn modelId="{E9EA77FC-2798-4CAA-BA1E-12A2B4EBDB26}" type="presOf" srcId="{85B5F982-8B20-EB44-9FD1-2ED54728CA1D}" destId="{E3FA0568-D305-4B40-90CE-71CF2E5EC6B2}" srcOrd="0" destOrd="0" presId="urn:microsoft.com/office/officeart/2005/8/layout/radial5"/>
    <dgm:cxn modelId="{BBBDC1E6-7D57-4583-9AED-D1F64DF15499}" type="presOf" srcId="{6FB188C4-F702-5A49-B692-C0BC1868232A}" destId="{25DFF6BC-7325-9449-954B-93A000115587}" srcOrd="1" destOrd="0" presId="urn:microsoft.com/office/officeart/2005/8/layout/radial5"/>
    <dgm:cxn modelId="{3F83B0A5-238E-4672-AAE3-694FF3EA14D3}" type="presOf" srcId="{C04CC22D-F5D1-834D-96E0-04CE2B584B30}" destId="{8E805C99-76E9-6F4A-BCD6-C6210BC12261}" srcOrd="1" destOrd="0" presId="urn:microsoft.com/office/officeart/2005/8/layout/radial5"/>
    <dgm:cxn modelId="{EF3E26D9-AD74-420C-9C9E-54CAF61E8F94}" type="presOf" srcId="{9161CEF7-3880-AC49-9DE5-C8F520DC1472}" destId="{A6303126-00C3-EA48-80EC-574D4B8C7F0D}" srcOrd="0" destOrd="0" presId="urn:microsoft.com/office/officeart/2005/8/layout/radial5"/>
    <dgm:cxn modelId="{905EBF79-CEC8-4B75-85EB-679CCDCA205E}" type="presOf" srcId="{F2EA1B79-5A64-1B41-B9EE-D76AF197D06E}" destId="{BE360411-C65D-C34C-98E4-E2B06D449C00}" srcOrd="0" destOrd="0" presId="urn:microsoft.com/office/officeart/2005/8/layout/radial5"/>
    <dgm:cxn modelId="{AE6F0EC5-3B47-4DE1-8BCC-98F617988BC8}" type="presParOf" srcId="{E3FA0568-D305-4B40-90CE-71CF2E5EC6B2}" destId="{67BF4024-BB5D-C941-A467-3BEE39191F00}" srcOrd="0" destOrd="0" presId="urn:microsoft.com/office/officeart/2005/8/layout/radial5"/>
    <dgm:cxn modelId="{518E2D27-8FCE-4209-BB90-56E3F081032A}" type="presParOf" srcId="{E3FA0568-D305-4B40-90CE-71CF2E5EC6B2}" destId="{DB99B402-5FF4-1642-A2BF-EAA081FCE95A}" srcOrd="1" destOrd="0" presId="urn:microsoft.com/office/officeart/2005/8/layout/radial5"/>
    <dgm:cxn modelId="{1C35818C-128C-4D5C-B0E8-1F8255DA9917}" type="presParOf" srcId="{DB99B402-5FF4-1642-A2BF-EAA081FCE95A}" destId="{AD6C3481-446C-2E47-AF59-598EDE0448BB}" srcOrd="0" destOrd="0" presId="urn:microsoft.com/office/officeart/2005/8/layout/radial5"/>
    <dgm:cxn modelId="{931F9A7C-C0EF-4C89-A23E-82E92B782C59}" type="presParOf" srcId="{E3FA0568-D305-4B40-90CE-71CF2E5EC6B2}" destId="{118DE629-6A1D-3D4A-A8AC-844272A258A7}" srcOrd="2" destOrd="0" presId="urn:microsoft.com/office/officeart/2005/8/layout/radial5"/>
    <dgm:cxn modelId="{E495D470-F9DE-4DA3-8A0D-6324370DDFA2}" type="presParOf" srcId="{E3FA0568-D305-4B40-90CE-71CF2E5EC6B2}" destId="{22146610-0A64-454C-98D8-2F9DC3BCBA3A}" srcOrd="3" destOrd="0" presId="urn:microsoft.com/office/officeart/2005/8/layout/radial5"/>
    <dgm:cxn modelId="{05C7A2BF-3AB7-4ACE-B49F-52418D6E29C5}" type="presParOf" srcId="{22146610-0A64-454C-98D8-2F9DC3BCBA3A}" destId="{D15BB637-6948-A54A-874B-8DBEE9685131}" srcOrd="0" destOrd="0" presId="urn:microsoft.com/office/officeart/2005/8/layout/radial5"/>
    <dgm:cxn modelId="{9E227AAB-48EE-4294-A05F-5AF3E4C5E43D}" type="presParOf" srcId="{E3FA0568-D305-4B40-90CE-71CF2E5EC6B2}" destId="{EA577B13-CA3A-BA4B-B4F5-A7B786EFDCA6}" srcOrd="4" destOrd="0" presId="urn:microsoft.com/office/officeart/2005/8/layout/radial5"/>
    <dgm:cxn modelId="{DDC26FFA-5E36-412E-8F67-53392A2743D5}" type="presParOf" srcId="{E3FA0568-D305-4B40-90CE-71CF2E5EC6B2}" destId="{8650407C-BEE3-2D44-B161-66F66EF6E7E5}" srcOrd="5" destOrd="0" presId="urn:microsoft.com/office/officeart/2005/8/layout/radial5"/>
    <dgm:cxn modelId="{6CA16E44-9657-40E6-BA65-904F37E71267}" type="presParOf" srcId="{8650407C-BEE3-2D44-B161-66F66EF6E7E5}" destId="{8E805C99-76E9-6F4A-BCD6-C6210BC12261}" srcOrd="0" destOrd="0" presId="urn:microsoft.com/office/officeart/2005/8/layout/radial5"/>
    <dgm:cxn modelId="{38798652-D614-435C-ABB4-B6C68A3D9A14}" type="presParOf" srcId="{E3FA0568-D305-4B40-90CE-71CF2E5EC6B2}" destId="{BE360411-C65D-C34C-98E4-E2B06D449C00}" srcOrd="6" destOrd="0" presId="urn:microsoft.com/office/officeart/2005/8/layout/radial5"/>
    <dgm:cxn modelId="{2FD60412-986E-4C28-9B55-BDCD9065191F}" type="presParOf" srcId="{E3FA0568-D305-4B40-90CE-71CF2E5EC6B2}" destId="{2DC5965A-2D1F-6942-AD12-F34CE9A97586}" srcOrd="7" destOrd="0" presId="urn:microsoft.com/office/officeart/2005/8/layout/radial5"/>
    <dgm:cxn modelId="{1746B67B-2B4F-4674-B40B-EF673E814456}" type="presParOf" srcId="{2DC5965A-2D1F-6942-AD12-F34CE9A97586}" destId="{B0E3E1B4-2EB7-5C40-9A4B-A51C382C8BD6}" srcOrd="0" destOrd="0" presId="urn:microsoft.com/office/officeart/2005/8/layout/radial5"/>
    <dgm:cxn modelId="{C0661B1C-6A9E-41BA-AF41-1D16137405F2}" type="presParOf" srcId="{E3FA0568-D305-4B40-90CE-71CF2E5EC6B2}" destId="{5EFE0E49-142F-BB42-9A32-7279077AFED2}" srcOrd="8" destOrd="0" presId="urn:microsoft.com/office/officeart/2005/8/layout/radial5"/>
    <dgm:cxn modelId="{4DCF384B-C0CA-4D4A-A661-1EB069F45AB4}" type="presParOf" srcId="{E3FA0568-D305-4B40-90CE-71CF2E5EC6B2}" destId="{4D196478-F5BB-7B4A-9BDB-E1F28A231839}" srcOrd="9" destOrd="0" presId="urn:microsoft.com/office/officeart/2005/8/layout/radial5"/>
    <dgm:cxn modelId="{246C2D9F-33E3-4249-B7A4-D4C0CA80A644}" type="presParOf" srcId="{4D196478-F5BB-7B4A-9BDB-E1F28A231839}" destId="{EFE176C3-725B-AF44-9E8C-9F2950694374}" srcOrd="0" destOrd="0" presId="urn:microsoft.com/office/officeart/2005/8/layout/radial5"/>
    <dgm:cxn modelId="{B41761A0-7489-4AA0-AC26-73702D3910FF}" type="presParOf" srcId="{E3FA0568-D305-4B40-90CE-71CF2E5EC6B2}" destId="{F1ED087B-0FE3-834A-A93C-CBCD92C5CBD5}" srcOrd="10" destOrd="0" presId="urn:microsoft.com/office/officeart/2005/8/layout/radial5"/>
    <dgm:cxn modelId="{5DB5C801-4688-4A88-835B-066E250D44AD}" type="presParOf" srcId="{E3FA0568-D305-4B40-90CE-71CF2E5EC6B2}" destId="{AB0825C7-2783-6842-A76D-71F79332769A}" srcOrd="11" destOrd="0" presId="urn:microsoft.com/office/officeart/2005/8/layout/radial5"/>
    <dgm:cxn modelId="{7C347F3C-3F4C-45D2-880C-E0F74A4D97E6}" type="presParOf" srcId="{AB0825C7-2783-6842-A76D-71F79332769A}" destId="{25DFF6BC-7325-9449-954B-93A000115587}" srcOrd="0" destOrd="0" presId="urn:microsoft.com/office/officeart/2005/8/layout/radial5"/>
    <dgm:cxn modelId="{11FA86E7-29FB-4A62-BF3E-A5D4D9B5C25E}" type="presParOf" srcId="{E3FA0568-D305-4B40-90CE-71CF2E5EC6B2}" destId="{12D7DAE1-BE89-3C4E-82B9-A0418AA07740}" srcOrd="12" destOrd="0" presId="urn:microsoft.com/office/officeart/2005/8/layout/radial5"/>
    <dgm:cxn modelId="{D1C7F108-8B95-4BB7-8DD0-A644B68E61DB}" type="presParOf" srcId="{E3FA0568-D305-4B40-90CE-71CF2E5EC6B2}" destId="{24A923EC-5ACB-6640-8BE3-3CDFD46EA6E8}" srcOrd="13" destOrd="0" presId="urn:microsoft.com/office/officeart/2005/8/layout/radial5"/>
    <dgm:cxn modelId="{8169C0C8-8881-46B0-B28C-33F8774744D9}" type="presParOf" srcId="{24A923EC-5ACB-6640-8BE3-3CDFD46EA6E8}" destId="{55672E0C-0665-9B4B-AE67-0F400256E7AF}" srcOrd="0" destOrd="0" presId="urn:microsoft.com/office/officeart/2005/8/layout/radial5"/>
    <dgm:cxn modelId="{C2142FC1-B0EE-4976-B1AC-DE6A6F235D35}" type="presParOf" srcId="{E3FA0568-D305-4B40-90CE-71CF2E5EC6B2}" destId="{3D3A3E7B-AB62-2C4B-9271-46C35D5CC6A9}" srcOrd="14" destOrd="0" presId="urn:microsoft.com/office/officeart/2005/8/layout/radial5"/>
    <dgm:cxn modelId="{3EB136AB-3182-4E44-A9FF-97E028860648}" type="presParOf" srcId="{E3FA0568-D305-4B40-90CE-71CF2E5EC6B2}" destId="{40A8890B-99C6-8842-8822-A2CACE1B01EA}" srcOrd="15" destOrd="0" presId="urn:microsoft.com/office/officeart/2005/8/layout/radial5"/>
    <dgm:cxn modelId="{B59F1C0F-76A2-49B2-8966-DFF1DB295544}" type="presParOf" srcId="{40A8890B-99C6-8842-8822-A2CACE1B01EA}" destId="{D1D7E224-EC52-D248-8592-757F1B6BDFE4}" srcOrd="0" destOrd="0" presId="urn:microsoft.com/office/officeart/2005/8/layout/radial5"/>
    <dgm:cxn modelId="{F8191150-9AF5-420A-ADA0-2CE4DEAD3FAD}" type="presParOf" srcId="{E3FA0568-D305-4B40-90CE-71CF2E5EC6B2}" destId="{A6303126-00C3-EA48-80EC-574D4B8C7F0D}" srcOrd="16" destOrd="0" presId="urn:microsoft.com/office/officeart/2005/8/layout/radial5"/>
    <dgm:cxn modelId="{BA024B18-EE6F-4003-8679-DBEEE9982A4A}" type="presParOf" srcId="{E3FA0568-D305-4B40-90CE-71CF2E5EC6B2}" destId="{06EC3715-1B9E-5C4C-B3EF-D65F41DFA2BB}" srcOrd="17" destOrd="0" presId="urn:microsoft.com/office/officeart/2005/8/layout/radial5"/>
    <dgm:cxn modelId="{E609A621-0184-4D8E-A851-A1B5988048D3}" type="presParOf" srcId="{06EC3715-1B9E-5C4C-B3EF-D65F41DFA2BB}" destId="{FF53B5D0-1E7A-7843-B146-F2AC5932D91E}" srcOrd="0" destOrd="0" presId="urn:microsoft.com/office/officeart/2005/8/layout/radial5"/>
    <dgm:cxn modelId="{54126AD8-5B6E-44B0-B5D0-AB390F24251E}" type="presParOf" srcId="{E3FA0568-D305-4B40-90CE-71CF2E5EC6B2}" destId="{BD006D69-066F-A149-AE24-82B5AE6056A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5F982-8B20-EB44-9FD1-2ED54728CA1D}" type="doc">
      <dgm:prSet loTypeId="urn:microsoft.com/office/officeart/2005/8/layout/radial5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B44BC9-5DB6-1A47-A9FE-ADC3EF250789}">
      <dgm:prSet phldrT="[Text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Policy Hub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B19C31D4-3347-7F4D-99C2-5A65CD444600}" type="parTrans" cxnId="{52EFA535-9753-DB4C-A332-2B1E2871C0A2}">
      <dgm:prSet/>
      <dgm:spPr/>
      <dgm:t>
        <a:bodyPr/>
        <a:lstStyle/>
        <a:p>
          <a:endParaRPr lang="en-US"/>
        </a:p>
      </dgm:t>
    </dgm:pt>
    <dgm:pt modelId="{824E31AE-8687-AD47-98D9-D1714A6422B4}" type="sibTrans" cxnId="{52EFA535-9753-DB4C-A332-2B1E2871C0A2}">
      <dgm:prSet/>
      <dgm:spPr/>
      <dgm:t>
        <a:bodyPr/>
        <a:lstStyle/>
        <a:p>
          <a:endParaRPr lang="en-US"/>
        </a:p>
      </dgm:t>
    </dgm:pt>
    <dgm:pt modelId="{821621C2-2352-314C-AE27-42F79590B765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ICT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CBA8856B-2E3E-8D45-B6A6-3B01F184058F}" type="parTrans" cxnId="{3B97531E-E7F6-E442-B252-1D6DB6C2B878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FE4BF263-4CE0-8F4B-AA50-916F960A680B}" type="sibTrans" cxnId="{3B97531E-E7F6-E442-B252-1D6DB6C2B878}">
      <dgm:prSet/>
      <dgm:spPr/>
      <dgm:t>
        <a:bodyPr/>
        <a:lstStyle/>
        <a:p>
          <a:endParaRPr lang="en-US"/>
        </a:p>
      </dgm:t>
    </dgm:pt>
    <dgm:pt modelId="{C84F50E1-621C-A34C-825B-9D132E7628B1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Energy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1949B749-79EF-D74D-BAD0-3DB251896F82}" type="parTrans" cxnId="{AFBCFB2C-36D2-624D-88A3-BE8CBB156969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AD8D1B5-A522-194E-AC4A-055F8B9F6892}" type="sibTrans" cxnId="{AFBCFB2C-36D2-624D-88A3-BE8CBB156969}">
      <dgm:prSet/>
      <dgm:spPr/>
      <dgm:t>
        <a:bodyPr/>
        <a:lstStyle/>
        <a:p>
          <a:endParaRPr lang="en-US"/>
        </a:p>
      </dgm:t>
    </dgm:pt>
    <dgm:pt modelId="{F2EA1B79-5A64-1B41-B9EE-D76AF197D06E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Climate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C04CC22D-F5D1-834D-96E0-04CE2B584B30}" type="parTrans" cxnId="{452F6038-9BF4-714D-AAD0-9062E8FD58E6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F9AEDBEE-F61C-234A-9D7A-6953C7CAF489}" type="sibTrans" cxnId="{452F6038-9BF4-714D-AAD0-9062E8FD58E6}">
      <dgm:prSet/>
      <dgm:spPr/>
      <dgm:t>
        <a:bodyPr/>
        <a:lstStyle/>
        <a:p>
          <a:endParaRPr lang="en-US"/>
        </a:p>
      </dgm:t>
    </dgm:pt>
    <dgm:pt modelId="{6D3EA068-89B5-D746-A13D-33AF48DB37BF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Society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C44CE5FC-8938-9D4E-9F2B-E717686B9E6D}" type="parTrans" cxnId="{AB8FE066-0395-1A44-896E-289CF770AE36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507B600-9226-7740-8836-69A4B90FAF9C}" type="sibTrans" cxnId="{AB8FE066-0395-1A44-896E-289CF770AE36}">
      <dgm:prSet/>
      <dgm:spPr/>
      <dgm:t>
        <a:bodyPr/>
        <a:lstStyle/>
        <a:p>
          <a:endParaRPr lang="en-US"/>
        </a:p>
      </dgm:t>
    </dgm:pt>
    <dgm:pt modelId="{E152736E-85CD-3C4C-B544-E8C634BF93F8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Bio-economy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17A5077-D9EA-8846-9010-EAA03D3E0A9E}" type="parTrans" cxnId="{024865BD-BC99-E946-B237-D0616CCA00D6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C44B854-1012-1E40-AFA2-7EF0A2AA428E}" type="sibTrans" cxnId="{024865BD-BC99-E946-B237-D0616CCA00D6}">
      <dgm:prSet/>
      <dgm:spPr/>
      <dgm:t>
        <a:bodyPr/>
        <a:lstStyle/>
        <a:p>
          <a:endParaRPr lang="en-US"/>
        </a:p>
      </dgm:t>
    </dgm:pt>
    <dgm:pt modelId="{37335149-A796-3E42-9560-31B66EF344FC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Transport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6FB188C4-F702-5A49-B692-C0BC1868232A}" type="parTrans" cxnId="{5969D646-C64F-484A-8E4B-E6CD4EE6D1D8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D6DBAA91-0D42-0942-9408-E00B123C7E74}" type="sibTrans" cxnId="{5969D646-C64F-484A-8E4B-E6CD4EE6D1D8}">
      <dgm:prSet/>
      <dgm:spPr/>
      <dgm:t>
        <a:bodyPr/>
        <a:lstStyle/>
        <a:p>
          <a:endParaRPr lang="en-US"/>
        </a:p>
      </dgm:t>
    </dgm:pt>
    <dgm:pt modelId="{B3AA2FB5-35B1-7647-9F54-23B3A302CF7B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Health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2D2ED3D1-31AF-194B-BB16-AEAE5164821C}" type="parTrans" cxnId="{DBA3B532-09CB-A345-B04D-82D8F84B84EF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601DFA06-AFA4-5642-8203-27E2E3384191}" type="sibTrans" cxnId="{DBA3B532-09CB-A345-B04D-82D8F84B84EF}">
      <dgm:prSet/>
      <dgm:spPr/>
      <dgm:t>
        <a:bodyPr/>
        <a:lstStyle/>
        <a:p>
          <a:endParaRPr lang="en-US"/>
        </a:p>
      </dgm:t>
    </dgm:pt>
    <dgm:pt modelId="{9161CEF7-3880-AC49-9DE5-C8F520DC1472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Materials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14CC0F1E-82C6-F74A-A36B-6730814B3FFC}" type="parTrans" cxnId="{08E852DC-5CA7-CF42-A008-79C4F9217328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F13083D1-7E56-4640-A56C-DDB52CC0EE08}" type="sibTrans" cxnId="{08E852DC-5CA7-CF42-A008-79C4F9217328}">
      <dgm:prSet/>
      <dgm:spPr/>
      <dgm:t>
        <a:bodyPr/>
        <a:lstStyle/>
        <a:p>
          <a:endParaRPr lang="en-US"/>
        </a:p>
      </dgm:t>
    </dgm:pt>
    <dgm:pt modelId="{F6F0760D-EF27-844C-BB27-E169C682E905}">
      <dgm:prSet phldrT="[Text]" custT="1"/>
      <dgm:spPr/>
      <dgm:t>
        <a:bodyPr/>
        <a:lstStyle/>
        <a:p>
          <a:r>
            <a:rPr 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Nanotech</a:t>
          </a:r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517B50E-518B-804F-93B4-0DE6C64700B7}" type="parTrans" cxnId="{1E4D5BF2-D386-9449-8BEC-95DC795BF00C}">
      <dgm:prSet custT="1"/>
      <dgm:spPr/>
      <dgm:t>
        <a:bodyPr/>
        <a:lstStyle/>
        <a:p>
          <a:endParaRPr 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6470EDB2-8EE0-6343-BE62-88B11CAEDCA6}" type="sibTrans" cxnId="{1E4D5BF2-D386-9449-8BEC-95DC795BF00C}">
      <dgm:prSet/>
      <dgm:spPr/>
      <dgm:t>
        <a:bodyPr/>
        <a:lstStyle/>
        <a:p>
          <a:endParaRPr lang="en-US"/>
        </a:p>
      </dgm:t>
    </dgm:pt>
    <dgm:pt modelId="{E3FA0568-D305-4B40-90CE-71CF2E5EC6B2}" type="pres">
      <dgm:prSet presAssocID="{85B5F982-8B20-EB44-9FD1-2ED54728CA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BF4024-BB5D-C941-A467-3BEE39191F00}" type="pres">
      <dgm:prSet presAssocID="{85B44BC9-5DB6-1A47-A9FE-ADC3EF250789}" presName="centerShape" presStyleLbl="node0" presStyleIdx="0" presStyleCnt="1"/>
      <dgm:spPr/>
      <dgm:t>
        <a:bodyPr/>
        <a:lstStyle/>
        <a:p>
          <a:endParaRPr lang="en-US"/>
        </a:p>
      </dgm:t>
    </dgm:pt>
    <dgm:pt modelId="{DB99B402-5FF4-1642-A2BF-EAA081FCE95A}" type="pres">
      <dgm:prSet presAssocID="{CBA8856B-2E3E-8D45-B6A6-3B01F184058F}" presName="parTrans" presStyleLbl="sibTrans2D1" presStyleIdx="0" presStyleCnt="9"/>
      <dgm:spPr/>
      <dgm:t>
        <a:bodyPr/>
        <a:lstStyle/>
        <a:p>
          <a:endParaRPr lang="en-US"/>
        </a:p>
      </dgm:t>
    </dgm:pt>
    <dgm:pt modelId="{AD6C3481-446C-2E47-AF59-598EDE0448BB}" type="pres">
      <dgm:prSet presAssocID="{CBA8856B-2E3E-8D45-B6A6-3B01F184058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18DE629-6A1D-3D4A-A8AC-844272A258A7}" type="pres">
      <dgm:prSet presAssocID="{821621C2-2352-314C-AE27-42F79590B76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46610-0A64-454C-98D8-2F9DC3BCBA3A}" type="pres">
      <dgm:prSet presAssocID="{1949B749-79EF-D74D-BAD0-3DB251896F82}" presName="parTrans" presStyleLbl="sibTrans2D1" presStyleIdx="1" presStyleCnt="9"/>
      <dgm:spPr/>
      <dgm:t>
        <a:bodyPr/>
        <a:lstStyle/>
        <a:p>
          <a:endParaRPr lang="en-US"/>
        </a:p>
      </dgm:t>
    </dgm:pt>
    <dgm:pt modelId="{D15BB637-6948-A54A-874B-8DBEE9685131}" type="pres">
      <dgm:prSet presAssocID="{1949B749-79EF-D74D-BAD0-3DB251896F82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EA577B13-CA3A-BA4B-B4F5-A7B786EFDCA6}" type="pres">
      <dgm:prSet presAssocID="{C84F50E1-621C-A34C-825B-9D132E7628B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407C-BEE3-2D44-B161-66F66EF6E7E5}" type="pres">
      <dgm:prSet presAssocID="{C04CC22D-F5D1-834D-96E0-04CE2B584B30}" presName="parTrans" presStyleLbl="sibTrans2D1" presStyleIdx="2" presStyleCnt="9"/>
      <dgm:spPr/>
      <dgm:t>
        <a:bodyPr/>
        <a:lstStyle/>
        <a:p>
          <a:endParaRPr lang="en-US"/>
        </a:p>
      </dgm:t>
    </dgm:pt>
    <dgm:pt modelId="{8E805C99-76E9-6F4A-BCD6-C6210BC12261}" type="pres">
      <dgm:prSet presAssocID="{C04CC22D-F5D1-834D-96E0-04CE2B584B3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BE360411-C65D-C34C-98E4-E2B06D449C00}" type="pres">
      <dgm:prSet presAssocID="{F2EA1B79-5A64-1B41-B9EE-D76AF197D06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965A-2D1F-6942-AD12-F34CE9A97586}" type="pres">
      <dgm:prSet presAssocID="{C44CE5FC-8938-9D4E-9F2B-E717686B9E6D}" presName="parTrans" presStyleLbl="sibTrans2D1" presStyleIdx="3" presStyleCnt="9"/>
      <dgm:spPr/>
      <dgm:t>
        <a:bodyPr/>
        <a:lstStyle/>
        <a:p>
          <a:endParaRPr lang="en-US"/>
        </a:p>
      </dgm:t>
    </dgm:pt>
    <dgm:pt modelId="{B0E3E1B4-2EB7-5C40-9A4B-A51C382C8BD6}" type="pres">
      <dgm:prSet presAssocID="{C44CE5FC-8938-9D4E-9F2B-E717686B9E6D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5EFE0E49-142F-BB42-9A32-7279077AFED2}" type="pres">
      <dgm:prSet presAssocID="{6D3EA068-89B5-D746-A13D-33AF48DB37B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96478-F5BB-7B4A-9BDB-E1F28A231839}" type="pres">
      <dgm:prSet presAssocID="{017A5077-D9EA-8846-9010-EAA03D3E0A9E}" presName="parTrans" presStyleLbl="sibTrans2D1" presStyleIdx="4" presStyleCnt="9"/>
      <dgm:spPr/>
      <dgm:t>
        <a:bodyPr/>
        <a:lstStyle/>
        <a:p>
          <a:endParaRPr lang="en-US"/>
        </a:p>
      </dgm:t>
    </dgm:pt>
    <dgm:pt modelId="{EFE176C3-725B-AF44-9E8C-9F2950694374}" type="pres">
      <dgm:prSet presAssocID="{017A5077-D9EA-8846-9010-EAA03D3E0A9E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F1ED087B-0FE3-834A-A93C-CBCD92C5CBD5}" type="pres">
      <dgm:prSet presAssocID="{E152736E-85CD-3C4C-B544-E8C634BF93F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825C7-2783-6842-A76D-71F79332769A}" type="pres">
      <dgm:prSet presAssocID="{6FB188C4-F702-5A49-B692-C0BC1868232A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5DFF6BC-7325-9449-954B-93A000115587}" type="pres">
      <dgm:prSet presAssocID="{6FB188C4-F702-5A49-B692-C0BC1868232A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12D7DAE1-BE89-3C4E-82B9-A0418AA07740}" type="pres">
      <dgm:prSet presAssocID="{37335149-A796-3E42-9560-31B66EF344F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23EC-5ACB-6640-8BE3-3CDFD46EA6E8}" type="pres">
      <dgm:prSet presAssocID="{2D2ED3D1-31AF-194B-BB16-AEAE5164821C}" presName="parTrans" presStyleLbl="sibTrans2D1" presStyleIdx="6" presStyleCnt="9"/>
      <dgm:spPr/>
      <dgm:t>
        <a:bodyPr/>
        <a:lstStyle/>
        <a:p>
          <a:endParaRPr lang="en-US"/>
        </a:p>
      </dgm:t>
    </dgm:pt>
    <dgm:pt modelId="{55672E0C-0665-9B4B-AE67-0F400256E7AF}" type="pres">
      <dgm:prSet presAssocID="{2D2ED3D1-31AF-194B-BB16-AEAE5164821C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3D3A3E7B-AB62-2C4B-9271-46C35D5CC6A9}" type="pres">
      <dgm:prSet presAssocID="{B3AA2FB5-35B1-7647-9F54-23B3A302CF7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8890B-99C6-8842-8822-A2CACE1B01EA}" type="pres">
      <dgm:prSet presAssocID="{14CC0F1E-82C6-F74A-A36B-6730814B3FFC}" presName="parTrans" presStyleLbl="sibTrans2D1" presStyleIdx="7" presStyleCnt="9"/>
      <dgm:spPr/>
      <dgm:t>
        <a:bodyPr/>
        <a:lstStyle/>
        <a:p>
          <a:endParaRPr lang="en-US"/>
        </a:p>
      </dgm:t>
    </dgm:pt>
    <dgm:pt modelId="{D1D7E224-EC52-D248-8592-757F1B6BDFE4}" type="pres">
      <dgm:prSet presAssocID="{14CC0F1E-82C6-F74A-A36B-6730814B3FFC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A6303126-00C3-EA48-80EC-574D4B8C7F0D}" type="pres">
      <dgm:prSet presAssocID="{9161CEF7-3880-AC49-9DE5-C8F520DC147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3715-1B9E-5C4C-B3EF-D65F41DFA2BB}" type="pres">
      <dgm:prSet presAssocID="{0517B50E-518B-804F-93B4-0DE6C64700B7}" presName="parTrans" presStyleLbl="sibTrans2D1" presStyleIdx="8" presStyleCnt="9"/>
      <dgm:spPr/>
      <dgm:t>
        <a:bodyPr/>
        <a:lstStyle/>
        <a:p>
          <a:endParaRPr lang="en-US"/>
        </a:p>
      </dgm:t>
    </dgm:pt>
    <dgm:pt modelId="{FF53B5D0-1E7A-7843-B146-F2AC5932D91E}" type="pres">
      <dgm:prSet presAssocID="{0517B50E-518B-804F-93B4-0DE6C64700B7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D006D69-066F-A149-AE24-82B5AE6056A0}" type="pres">
      <dgm:prSet presAssocID="{F6F0760D-EF27-844C-BB27-E169C682E90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87E09-0880-4D45-ADFC-F4C35C3C767E}" type="presOf" srcId="{C44CE5FC-8938-9D4E-9F2B-E717686B9E6D}" destId="{B0E3E1B4-2EB7-5C40-9A4B-A51C382C8BD6}" srcOrd="1" destOrd="0" presId="urn:microsoft.com/office/officeart/2005/8/layout/radial5"/>
    <dgm:cxn modelId="{63B4D807-2221-4F82-93AE-81F2FB59AE13}" type="presOf" srcId="{C84F50E1-621C-A34C-825B-9D132E7628B1}" destId="{EA577B13-CA3A-BA4B-B4F5-A7B786EFDCA6}" srcOrd="0" destOrd="0" presId="urn:microsoft.com/office/officeart/2005/8/layout/radial5"/>
    <dgm:cxn modelId="{52EFA535-9753-DB4C-A332-2B1E2871C0A2}" srcId="{85B5F982-8B20-EB44-9FD1-2ED54728CA1D}" destId="{85B44BC9-5DB6-1A47-A9FE-ADC3EF250789}" srcOrd="0" destOrd="0" parTransId="{B19C31D4-3347-7F4D-99C2-5A65CD444600}" sibTransId="{824E31AE-8687-AD47-98D9-D1714A6422B4}"/>
    <dgm:cxn modelId="{B5CA2DCC-BAFE-4604-9E87-91AE7B62EA79}" type="presOf" srcId="{14CC0F1E-82C6-F74A-A36B-6730814B3FFC}" destId="{D1D7E224-EC52-D248-8592-757F1B6BDFE4}" srcOrd="1" destOrd="0" presId="urn:microsoft.com/office/officeart/2005/8/layout/radial5"/>
    <dgm:cxn modelId="{385D97B6-A14B-4284-9461-2504EB1656BE}" type="presOf" srcId="{1949B749-79EF-D74D-BAD0-3DB251896F82}" destId="{22146610-0A64-454C-98D8-2F9DC3BCBA3A}" srcOrd="0" destOrd="0" presId="urn:microsoft.com/office/officeart/2005/8/layout/radial5"/>
    <dgm:cxn modelId="{D4AA0104-18A4-475F-8C82-7671A78694AA}" type="presOf" srcId="{6D3EA068-89B5-D746-A13D-33AF48DB37BF}" destId="{5EFE0E49-142F-BB42-9A32-7279077AFED2}" srcOrd="0" destOrd="0" presId="urn:microsoft.com/office/officeart/2005/8/layout/radial5"/>
    <dgm:cxn modelId="{024865BD-BC99-E946-B237-D0616CCA00D6}" srcId="{85B44BC9-5DB6-1A47-A9FE-ADC3EF250789}" destId="{E152736E-85CD-3C4C-B544-E8C634BF93F8}" srcOrd="4" destOrd="0" parTransId="{017A5077-D9EA-8846-9010-EAA03D3E0A9E}" sibTransId="{0C44B854-1012-1E40-AFA2-7EF0A2AA428E}"/>
    <dgm:cxn modelId="{F2EED8F4-07C7-48BB-A95F-576CB2188093}" type="presOf" srcId="{2D2ED3D1-31AF-194B-BB16-AEAE5164821C}" destId="{24A923EC-5ACB-6640-8BE3-3CDFD46EA6E8}" srcOrd="0" destOrd="0" presId="urn:microsoft.com/office/officeart/2005/8/layout/radial5"/>
    <dgm:cxn modelId="{AFBCFB2C-36D2-624D-88A3-BE8CBB156969}" srcId="{85B44BC9-5DB6-1A47-A9FE-ADC3EF250789}" destId="{C84F50E1-621C-A34C-825B-9D132E7628B1}" srcOrd="1" destOrd="0" parTransId="{1949B749-79EF-D74D-BAD0-3DB251896F82}" sibTransId="{0AD8D1B5-A522-194E-AC4A-055F8B9F6892}"/>
    <dgm:cxn modelId="{08E852DC-5CA7-CF42-A008-79C4F9217328}" srcId="{85B44BC9-5DB6-1A47-A9FE-ADC3EF250789}" destId="{9161CEF7-3880-AC49-9DE5-C8F520DC1472}" srcOrd="7" destOrd="0" parTransId="{14CC0F1E-82C6-F74A-A36B-6730814B3FFC}" sibTransId="{F13083D1-7E56-4640-A56C-DDB52CC0EE08}"/>
    <dgm:cxn modelId="{5969D646-C64F-484A-8E4B-E6CD4EE6D1D8}" srcId="{85B44BC9-5DB6-1A47-A9FE-ADC3EF250789}" destId="{37335149-A796-3E42-9560-31B66EF344FC}" srcOrd="5" destOrd="0" parTransId="{6FB188C4-F702-5A49-B692-C0BC1868232A}" sibTransId="{D6DBAA91-0D42-0942-9408-E00B123C7E74}"/>
    <dgm:cxn modelId="{D48C7AEA-4728-497C-B12E-7D4CBDAB6EB8}" type="presOf" srcId="{6FB188C4-F702-5A49-B692-C0BC1868232A}" destId="{25DFF6BC-7325-9449-954B-93A000115587}" srcOrd="1" destOrd="0" presId="urn:microsoft.com/office/officeart/2005/8/layout/radial5"/>
    <dgm:cxn modelId="{73189BA2-DA7D-4A92-A4DA-618AEC39FD07}" type="presOf" srcId="{821621C2-2352-314C-AE27-42F79590B765}" destId="{118DE629-6A1D-3D4A-A8AC-844272A258A7}" srcOrd="0" destOrd="0" presId="urn:microsoft.com/office/officeart/2005/8/layout/radial5"/>
    <dgm:cxn modelId="{CA3999A3-FED5-4094-B6EF-ACC6B27E22B5}" type="presOf" srcId="{F6F0760D-EF27-844C-BB27-E169C682E905}" destId="{BD006D69-066F-A149-AE24-82B5AE6056A0}" srcOrd="0" destOrd="0" presId="urn:microsoft.com/office/officeart/2005/8/layout/radial5"/>
    <dgm:cxn modelId="{887D496F-A8AF-4FAF-809E-BA38F25B6BAF}" type="presOf" srcId="{C04CC22D-F5D1-834D-96E0-04CE2B584B30}" destId="{8650407C-BEE3-2D44-B161-66F66EF6E7E5}" srcOrd="0" destOrd="0" presId="urn:microsoft.com/office/officeart/2005/8/layout/radial5"/>
    <dgm:cxn modelId="{3BDE92CC-9433-4C46-8673-9FA71E2D05CD}" type="presOf" srcId="{0517B50E-518B-804F-93B4-0DE6C64700B7}" destId="{06EC3715-1B9E-5C4C-B3EF-D65F41DFA2BB}" srcOrd="0" destOrd="0" presId="urn:microsoft.com/office/officeart/2005/8/layout/radial5"/>
    <dgm:cxn modelId="{9D991153-01C7-4717-8BCF-55336D75F75F}" type="presOf" srcId="{85B5F982-8B20-EB44-9FD1-2ED54728CA1D}" destId="{E3FA0568-D305-4B40-90CE-71CF2E5EC6B2}" srcOrd="0" destOrd="0" presId="urn:microsoft.com/office/officeart/2005/8/layout/radial5"/>
    <dgm:cxn modelId="{E9ACA519-BA22-4652-BF22-CA9FBFA9357C}" type="presOf" srcId="{F2EA1B79-5A64-1B41-B9EE-D76AF197D06E}" destId="{BE360411-C65D-C34C-98E4-E2B06D449C00}" srcOrd="0" destOrd="0" presId="urn:microsoft.com/office/officeart/2005/8/layout/radial5"/>
    <dgm:cxn modelId="{95095A2F-19AC-414A-A665-4B7C334CBD1E}" type="presOf" srcId="{CBA8856B-2E3E-8D45-B6A6-3B01F184058F}" destId="{DB99B402-5FF4-1642-A2BF-EAA081FCE95A}" srcOrd="0" destOrd="0" presId="urn:microsoft.com/office/officeart/2005/8/layout/radial5"/>
    <dgm:cxn modelId="{452F6038-9BF4-714D-AAD0-9062E8FD58E6}" srcId="{85B44BC9-5DB6-1A47-A9FE-ADC3EF250789}" destId="{F2EA1B79-5A64-1B41-B9EE-D76AF197D06E}" srcOrd="2" destOrd="0" parTransId="{C04CC22D-F5D1-834D-96E0-04CE2B584B30}" sibTransId="{F9AEDBEE-F61C-234A-9D7A-6953C7CAF489}"/>
    <dgm:cxn modelId="{A8CD7A5A-39E7-4A21-BB18-FD39C4613D96}" type="presOf" srcId="{0517B50E-518B-804F-93B4-0DE6C64700B7}" destId="{FF53B5D0-1E7A-7843-B146-F2AC5932D91E}" srcOrd="1" destOrd="0" presId="urn:microsoft.com/office/officeart/2005/8/layout/radial5"/>
    <dgm:cxn modelId="{B73356B3-BD21-4805-AB3B-3D9C519FE0FF}" type="presOf" srcId="{C04CC22D-F5D1-834D-96E0-04CE2B584B30}" destId="{8E805C99-76E9-6F4A-BCD6-C6210BC12261}" srcOrd="1" destOrd="0" presId="urn:microsoft.com/office/officeart/2005/8/layout/radial5"/>
    <dgm:cxn modelId="{3B97531E-E7F6-E442-B252-1D6DB6C2B878}" srcId="{85B44BC9-5DB6-1A47-A9FE-ADC3EF250789}" destId="{821621C2-2352-314C-AE27-42F79590B765}" srcOrd="0" destOrd="0" parTransId="{CBA8856B-2E3E-8D45-B6A6-3B01F184058F}" sibTransId="{FE4BF263-4CE0-8F4B-AA50-916F960A680B}"/>
    <dgm:cxn modelId="{1994C42C-CB24-4577-9C03-73F6A36B7FD5}" type="presOf" srcId="{14CC0F1E-82C6-F74A-A36B-6730814B3FFC}" destId="{40A8890B-99C6-8842-8822-A2CACE1B01EA}" srcOrd="0" destOrd="0" presId="urn:microsoft.com/office/officeart/2005/8/layout/radial5"/>
    <dgm:cxn modelId="{D137538D-6E4E-45ED-A138-C34A2814AB23}" type="presOf" srcId="{37335149-A796-3E42-9560-31B66EF344FC}" destId="{12D7DAE1-BE89-3C4E-82B9-A0418AA07740}" srcOrd="0" destOrd="0" presId="urn:microsoft.com/office/officeart/2005/8/layout/radial5"/>
    <dgm:cxn modelId="{F7EF8DA2-CA52-411B-A02B-90A165CFA143}" type="presOf" srcId="{CBA8856B-2E3E-8D45-B6A6-3B01F184058F}" destId="{AD6C3481-446C-2E47-AF59-598EDE0448BB}" srcOrd="1" destOrd="0" presId="urn:microsoft.com/office/officeart/2005/8/layout/radial5"/>
    <dgm:cxn modelId="{4E812810-F019-4CA6-963C-867DA506A3E1}" type="presOf" srcId="{85B44BC9-5DB6-1A47-A9FE-ADC3EF250789}" destId="{67BF4024-BB5D-C941-A467-3BEE39191F00}" srcOrd="0" destOrd="0" presId="urn:microsoft.com/office/officeart/2005/8/layout/radial5"/>
    <dgm:cxn modelId="{061385B9-685E-4EA4-9CB8-D2C9522E387D}" type="presOf" srcId="{E152736E-85CD-3C4C-B544-E8C634BF93F8}" destId="{F1ED087B-0FE3-834A-A93C-CBCD92C5CBD5}" srcOrd="0" destOrd="0" presId="urn:microsoft.com/office/officeart/2005/8/layout/radial5"/>
    <dgm:cxn modelId="{5986B70F-5AF4-4051-BA60-DE1E9AF18B55}" type="presOf" srcId="{9161CEF7-3880-AC49-9DE5-C8F520DC1472}" destId="{A6303126-00C3-EA48-80EC-574D4B8C7F0D}" srcOrd="0" destOrd="0" presId="urn:microsoft.com/office/officeart/2005/8/layout/radial5"/>
    <dgm:cxn modelId="{AB8FE066-0395-1A44-896E-289CF770AE36}" srcId="{85B44BC9-5DB6-1A47-A9FE-ADC3EF250789}" destId="{6D3EA068-89B5-D746-A13D-33AF48DB37BF}" srcOrd="3" destOrd="0" parTransId="{C44CE5FC-8938-9D4E-9F2B-E717686B9E6D}" sibTransId="{0507B600-9226-7740-8836-69A4B90FAF9C}"/>
    <dgm:cxn modelId="{1E4D5BF2-D386-9449-8BEC-95DC795BF00C}" srcId="{85B44BC9-5DB6-1A47-A9FE-ADC3EF250789}" destId="{F6F0760D-EF27-844C-BB27-E169C682E905}" srcOrd="8" destOrd="0" parTransId="{0517B50E-518B-804F-93B4-0DE6C64700B7}" sibTransId="{6470EDB2-8EE0-6343-BE62-88B11CAEDCA6}"/>
    <dgm:cxn modelId="{3894A507-DD99-4240-9AAD-C19FAE0D9FDA}" type="presOf" srcId="{B3AA2FB5-35B1-7647-9F54-23B3A302CF7B}" destId="{3D3A3E7B-AB62-2C4B-9271-46C35D5CC6A9}" srcOrd="0" destOrd="0" presId="urn:microsoft.com/office/officeart/2005/8/layout/radial5"/>
    <dgm:cxn modelId="{DBA3B532-09CB-A345-B04D-82D8F84B84EF}" srcId="{85B44BC9-5DB6-1A47-A9FE-ADC3EF250789}" destId="{B3AA2FB5-35B1-7647-9F54-23B3A302CF7B}" srcOrd="6" destOrd="0" parTransId="{2D2ED3D1-31AF-194B-BB16-AEAE5164821C}" sibTransId="{601DFA06-AFA4-5642-8203-27E2E3384191}"/>
    <dgm:cxn modelId="{571F1B93-5B2D-41CF-8229-569857D0A6DB}" type="presOf" srcId="{1949B749-79EF-D74D-BAD0-3DB251896F82}" destId="{D15BB637-6948-A54A-874B-8DBEE9685131}" srcOrd="1" destOrd="0" presId="urn:microsoft.com/office/officeart/2005/8/layout/radial5"/>
    <dgm:cxn modelId="{51888BC9-7C1B-4234-B461-7D751F79AEB4}" type="presOf" srcId="{017A5077-D9EA-8846-9010-EAA03D3E0A9E}" destId="{EFE176C3-725B-AF44-9E8C-9F2950694374}" srcOrd="1" destOrd="0" presId="urn:microsoft.com/office/officeart/2005/8/layout/radial5"/>
    <dgm:cxn modelId="{87F9A896-DE1B-4162-A585-99D5F35B54B0}" type="presOf" srcId="{2D2ED3D1-31AF-194B-BB16-AEAE5164821C}" destId="{55672E0C-0665-9B4B-AE67-0F400256E7AF}" srcOrd="1" destOrd="0" presId="urn:microsoft.com/office/officeart/2005/8/layout/radial5"/>
    <dgm:cxn modelId="{8FB29E3C-DAA6-4183-9459-D18B8134D414}" type="presOf" srcId="{C44CE5FC-8938-9D4E-9F2B-E717686B9E6D}" destId="{2DC5965A-2D1F-6942-AD12-F34CE9A97586}" srcOrd="0" destOrd="0" presId="urn:microsoft.com/office/officeart/2005/8/layout/radial5"/>
    <dgm:cxn modelId="{55E6EA94-5E22-4996-9E55-B0DE40324B23}" type="presOf" srcId="{017A5077-D9EA-8846-9010-EAA03D3E0A9E}" destId="{4D196478-F5BB-7B4A-9BDB-E1F28A231839}" srcOrd="0" destOrd="0" presId="urn:microsoft.com/office/officeart/2005/8/layout/radial5"/>
    <dgm:cxn modelId="{C9992BDF-0032-467A-B281-9A1044571015}" type="presOf" srcId="{6FB188C4-F702-5A49-B692-C0BC1868232A}" destId="{AB0825C7-2783-6842-A76D-71F79332769A}" srcOrd="0" destOrd="0" presId="urn:microsoft.com/office/officeart/2005/8/layout/radial5"/>
    <dgm:cxn modelId="{E0C40F62-83BD-4F20-9962-E2AB836EF75F}" type="presParOf" srcId="{E3FA0568-D305-4B40-90CE-71CF2E5EC6B2}" destId="{67BF4024-BB5D-C941-A467-3BEE39191F00}" srcOrd="0" destOrd="0" presId="urn:microsoft.com/office/officeart/2005/8/layout/radial5"/>
    <dgm:cxn modelId="{B843BE54-1DC9-495A-9707-0ED93E9884FE}" type="presParOf" srcId="{E3FA0568-D305-4B40-90CE-71CF2E5EC6B2}" destId="{DB99B402-5FF4-1642-A2BF-EAA081FCE95A}" srcOrd="1" destOrd="0" presId="urn:microsoft.com/office/officeart/2005/8/layout/radial5"/>
    <dgm:cxn modelId="{2ED0B13F-1676-47F6-B83B-3ADC49DF5BEE}" type="presParOf" srcId="{DB99B402-5FF4-1642-A2BF-EAA081FCE95A}" destId="{AD6C3481-446C-2E47-AF59-598EDE0448BB}" srcOrd="0" destOrd="0" presId="urn:microsoft.com/office/officeart/2005/8/layout/radial5"/>
    <dgm:cxn modelId="{CC7E3B2D-35F2-4C71-AFEA-3CF87ADADDB7}" type="presParOf" srcId="{E3FA0568-D305-4B40-90CE-71CF2E5EC6B2}" destId="{118DE629-6A1D-3D4A-A8AC-844272A258A7}" srcOrd="2" destOrd="0" presId="urn:microsoft.com/office/officeart/2005/8/layout/radial5"/>
    <dgm:cxn modelId="{7BE78071-8B21-4B86-8A99-5B45E7A5815C}" type="presParOf" srcId="{E3FA0568-D305-4B40-90CE-71CF2E5EC6B2}" destId="{22146610-0A64-454C-98D8-2F9DC3BCBA3A}" srcOrd="3" destOrd="0" presId="urn:microsoft.com/office/officeart/2005/8/layout/radial5"/>
    <dgm:cxn modelId="{A0440F0F-7179-403D-AD00-5311E0042012}" type="presParOf" srcId="{22146610-0A64-454C-98D8-2F9DC3BCBA3A}" destId="{D15BB637-6948-A54A-874B-8DBEE9685131}" srcOrd="0" destOrd="0" presId="urn:microsoft.com/office/officeart/2005/8/layout/radial5"/>
    <dgm:cxn modelId="{E3622DFB-B98B-4921-8D47-E286E29F18F3}" type="presParOf" srcId="{E3FA0568-D305-4B40-90CE-71CF2E5EC6B2}" destId="{EA577B13-CA3A-BA4B-B4F5-A7B786EFDCA6}" srcOrd="4" destOrd="0" presId="urn:microsoft.com/office/officeart/2005/8/layout/radial5"/>
    <dgm:cxn modelId="{F524E6F0-B873-481B-BD0F-9A9ECB94DFE2}" type="presParOf" srcId="{E3FA0568-D305-4B40-90CE-71CF2E5EC6B2}" destId="{8650407C-BEE3-2D44-B161-66F66EF6E7E5}" srcOrd="5" destOrd="0" presId="urn:microsoft.com/office/officeart/2005/8/layout/radial5"/>
    <dgm:cxn modelId="{56116D54-1E5C-40DF-9122-68988188A20F}" type="presParOf" srcId="{8650407C-BEE3-2D44-B161-66F66EF6E7E5}" destId="{8E805C99-76E9-6F4A-BCD6-C6210BC12261}" srcOrd="0" destOrd="0" presId="urn:microsoft.com/office/officeart/2005/8/layout/radial5"/>
    <dgm:cxn modelId="{6B8E0257-B7F2-4297-B662-DCC4E855A90E}" type="presParOf" srcId="{E3FA0568-D305-4B40-90CE-71CF2E5EC6B2}" destId="{BE360411-C65D-C34C-98E4-E2B06D449C00}" srcOrd="6" destOrd="0" presId="urn:microsoft.com/office/officeart/2005/8/layout/radial5"/>
    <dgm:cxn modelId="{E985EF8B-78A2-49D4-8187-547AFED75404}" type="presParOf" srcId="{E3FA0568-D305-4B40-90CE-71CF2E5EC6B2}" destId="{2DC5965A-2D1F-6942-AD12-F34CE9A97586}" srcOrd="7" destOrd="0" presId="urn:microsoft.com/office/officeart/2005/8/layout/radial5"/>
    <dgm:cxn modelId="{74DEC64C-541C-4070-B6FF-7BD4C6D10EE4}" type="presParOf" srcId="{2DC5965A-2D1F-6942-AD12-F34CE9A97586}" destId="{B0E3E1B4-2EB7-5C40-9A4B-A51C382C8BD6}" srcOrd="0" destOrd="0" presId="urn:microsoft.com/office/officeart/2005/8/layout/radial5"/>
    <dgm:cxn modelId="{D75C70E4-D7B6-4F2D-AF5D-41701ACCA0B3}" type="presParOf" srcId="{E3FA0568-D305-4B40-90CE-71CF2E5EC6B2}" destId="{5EFE0E49-142F-BB42-9A32-7279077AFED2}" srcOrd="8" destOrd="0" presId="urn:microsoft.com/office/officeart/2005/8/layout/radial5"/>
    <dgm:cxn modelId="{643243B0-2791-488F-BE6F-A754D152478A}" type="presParOf" srcId="{E3FA0568-D305-4B40-90CE-71CF2E5EC6B2}" destId="{4D196478-F5BB-7B4A-9BDB-E1F28A231839}" srcOrd="9" destOrd="0" presId="urn:microsoft.com/office/officeart/2005/8/layout/radial5"/>
    <dgm:cxn modelId="{AB414563-6936-42C6-946C-99E15FE54856}" type="presParOf" srcId="{4D196478-F5BB-7B4A-9BDB-E1F28A231839}" destId="{EFE176C3-725B-AF44-9E8C-9F2950694374}" srcOrd="0" destOrd="0" presId="urn:microsoft.com/office/officeart/2005/8/layout/radial5"/>
    <dgm:cxn modelId="{89FAE969-F632-4246-AD5D-3B13465482B2}" type="presParOf" srcId="{E3FA0568-D305-4B40-90CE-71CF2E5EC6B2}" destId="{F1ED087B-0FE3-834A-A93C-CBCD92C5CBD5}" srcOrd="10" destOrd="0" presId="urn:microsoft.com/office/officeart/2005/8/layout/radial5"/>
    <dgm:cxn modelId="{5750E081-97BC-4963-9956-E1F79DC1F944}" type="presParOf" srcId="{E3FA0568-D305-4B40-90CE-71CF2E5EC6B2}" destId="{AB0825C7-2783-6842-A76D-71F79332769A}" srcOrd="11" destOrd="0" presId="urn:microsoft.com/office/officeart/2005/8/layout/radial5"/>
    <dgm:cxn modelId="{EB5BC672-27CC-448C-BC9C-7E4EB9D533E5}" type="presParOf" srcId="{AB0825C7-2783-6842-A76D-71F79332769A}" destId="{25DFF6BC-7325-9449-954B-93A000115587}" srcOrd="0" destOrd="0" presId="urn:microsoft.com/office/officeart/2005/8/layout/radial5"/>
    <dgm:cxn modelId="{C31ED6BD-575D-4493-8892-2F1922AB458E}" type="presParOf" srcId="{E3FA0568-D305-4B40-90CE-71CF2E5EC6B2}" destId="{12D7DAE1-BE89-3C4E-82B9-A0418AA07740}" srcOrd="12" destOrd="0" presId="urn:microsoft.com/office/officeart/2005/8/layout/radial5"/>
    <dgm:cxn modelId="{7493A80A-05A2-4C76-9BD2-BC88BBCA0B4E}" type="presParOf" srcId="{E3FA0568-D305-4B40-90CE-71CF2E5EC6B2}" destId="{24A923EC-5ACB-6640-8BE3-3CDFD46EA6E8}" srcOrd="13" destOrd="0" presId="urn:microsoft.com/office/officeart/2005/8/layout/radial5"/>
    <dgm:cxn modelId="{51B42ED6-A716-470A-BA72-DB2F8026AE74}" type="presParOf" srcId="{24A923EC-5ACB-6640-8BE3-3CDFD46EA6E8}" destId="{55672E0C-0665-9B4B-AE67-0F400256E7AF}" srcOrd="0" destOrd="0" presId="urn:microsoft.com/office/officeart/2005/8/layout/radial5"/>
    <dgm:cxn modelId="{66E6DB82-5B08-4523-8E98-A8AC8562AC7F}" type="presParOf" srcId="{E3FA0568-D305-4B40-90CE-71CF2E5EC6B2}" destId="{3D3A3E7B-AB62-2C4B-9271-46C35D5CC6A9}" srcOrd="14" destOrd="0" presId="urn:microsoft.com/office/officeart/2005/8/layout/radial5"/>
    <dgm:cxn modelId="{F20EB8A9-426D-4052-B5C2-4103FBE5111C}" type="presParOf" srcId="{E3FA0568-D305-4B40-90CE-71CF2E5EC6B2}" destId="{40A8890B-99C6-8842-8822-A2CACE1B01EA}" srcOrd="15" destOrd="0" presId="urn:microsoft.com/office/officeart/2005/8/layout/radial5"/>
    <dgm:cxn modelId="{29CF1E5D-4F0D-4A22-8DD5-DB6916037AF8}" type="presParOf" srcId="{40A8890B-99C6-8842-8822-A2CACE1B01EA}" destId="{D1D7E224-EC52-D248-8592-757F1B6BDFE4}" srcOrd="0" destOrd="0" presId="urn:microsoft.com/office/officeart/2005/8/layout/radial5"/>
    <dgm:cxn modelId="{E4FF051D-AC8A-43A6-B784-70E17EA61BA5}" type="presParOf" srcId="{E3FA0568-D305-4B40-90CE-71CF2E5EC6B2}" destId="{A6303126-00C3-EA48-80EC-574D4B8C7F0D}" srcOrd="16" destOrd="0" presId="urn:microsoft.com/office/officeart/2005/8/layout/radial5"/>
    <dgm:cxn modelId="{F6115633-473F-445D-97CA-86962060A8A5}" type="presParOf" srcId="{E3FA0568-D305-4B40-90CE-71CF2E5EC6B2}" destId="{06EC3715-1B9E-5C4C-B3EF-D65F41DFA2BB}" srcOrd="17" destOrd="0" presId="urn:microsoft.com/office/officeart/2005/8/layout/radial5"/>
    <dgm:cxn modelId="{8928BF13-0EBF-435A-9CBA-2D4DEDFADDD1}" type="presParOf" srcId="{06EC3715-1B9E-5C4C-B3EF-D65F41DFA2BB}" destId="{FF53B5D0-1E7A-7843-B146-F2AC5932D91E}" srcOrd="0" destOrd="0" presId="urn:microsoft.com/office/officeart/2005/8/layout/radial5"/>
    <dgm:cxn modelId="{F3575B51-3C3C-48D3-B70F-FF3DDD7E8868}" type="presParOf" srcId="{E3FA0568-D305-4B40-90CE-71CF2E5EC6B2}" destId="{BD006D69-066F-A149-AE24-82B5AE6056A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C184D1-D517-2945-9020-7A19894A2F3B}" type="doc">
      <dgm:prSet loTypeId="urn:microsoft.com/office/officeart/2009/3/layout/CircleRelationship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117EDC0-33BD-F246-B901-F5FF50DC941E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Energy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E0477245-E955-A14F-B45A-DDC791D6661E}" type="parTrans" cxnId="{8A1A6C25-4979-D847-A538-90933C4F7142}">
      <dgm:prSet/>
      <dgm:spPr/>
      <dgm:t>
        <a:bodyPr/>
        <a:lstStyle/>
        <a:p>
          <a:endParaRPr lang="en-US"/>
        </a:p>
      </dgm:t>
    </dgm:pt>
    <dgm:pt modelId="{7F46A2F6-F753-C24A-B024-4A4AC9499CFE}" type="sibTrans" cxnId="{8A1A6C25-4979-D847-A538-90933C4F7142}">
      <dgm:prSet/>
      <dgm:spPr/>
      <dgm:t>
        <a:bodyPr/>
        <a:lstStyle/>
        <a:p>
          <a:endParaRPr lang="en-US"/>
        </a:p>
      </dgm:t>
    </dgm:pt>
    <dgm:pt modelId="{BF6ACAB1-ABBA-104D-AECD-B948AF29FA0C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Smart Grids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06DBE558-9C92-6444-8F0E-69644496E7EC}" type="parTrans" cxnId="{8579F442-B588-F14E-A170-4B479C52CDF6}">
      <dgm:prSet/>
      <dgm:spPr/>
      <dgm:t>
        <a:bodyPr/>
        <a:lstStyle/>
        <a:p>
          <a:endParaRPr lang="en-US"/>
        </a:p>
      </dgm:t>
    </dgm:pt>
    <dgm:pt modelId="{F131A6E6-6FB7-D940-9A86-B5A8BF61F55E}" type="sibTrans" cxnId="{8579F442-B588-F14E-A170-4B479C52CDF6}">
      <dgm:prSet/>
      <dgm:spPr/>
      <dgm:t>
        <a:bodyPr/>
        <a:lstStyle/>
        <a:p>
          <a:endParaRPr lang="en-US"/>
        </a:p>
      </dgm:t>
    </dgm:pt>
    <dgm:pt modelId="{49E0944E-F9C1-1C42-9EBA-47702D55BED1}">
      <dgm:prSet phldrT="[Text]" custT="1"/>
      <dgm:spPr/>
      <dgm:t>
        <a:bodyPr/>
        <a:lstStyle/>
        <a:p>
          <a:r>
            <a:rPr lang="en-US" sz="105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Carbon</a:t>
          </a:r>
        </a:p>
        <a:p>
          <a:r>
            <a:rPr lang="en-US" sz="105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Capture</a:t>
          </a:r>
          <a:endParaRPr lang="en-US" sz="105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4FDA9331-9FFF-6B44-8F63-2DF2365B13B5}" type="parTrans" cxnId="{556D9C86-48DF-134D-A76D-5083E05415F9}">
      <dgm:prSet/>
      <dgm:spPr/>
      <dgm:t>
        <a:bodyPr/>
        <a:lstStyle/>
        <a:p>
          <a:endParaRPr lang="en-US"/>
        </a:p>
      </dgm:t>
    </dgm:pt>
    <dgm:pt modelId="{69057D95-F5F5-5241-9DB0-B0C81D95C382}" type="sibTrans" cxnId="{556D9C86-48DF-134D-A76D-5083E05415F9}">
      <dgm:prSet/>
      <dgm:spPr/>
      <dgm:t>
        <a:bodyPr/>
        <a:lstStyle/>
        <a:p>
          <a:endParaRPr lang="en-US"/>
        </a:p>
      </dgm:t>
    </dgm:pt>
    <dgm:pt modelId="{23830CFA-5ED7-2049-977B-248063BB5964}" type="pres">
      <dgm:prSet presAssocID="{57C184D1-D517-2945-9020-7A19894A2F3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7A649F3-2F43-B145-8DF9-8E4F4A645B1C}" type="pres">
      <dgm:prSet presAssocID="{A117EDC0-33BD-F246-B901-F5FF50DC941E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C5AA9CFF-8556-EA45-B8D3-F35EDD044F74}" type="pres">
      <dgm:prSet presAssocID="{A117EDC0-33BD-F246-B901-F5FF50DC941E}" presName="Accent1" presStyleLbl="node1" presStyleIdx="0" presStyleCnt="13"/>
      <dgm:spPr/>
    </dgm:pt>
    <dgm:pt modelId="{BBFCBED3-E597-C14B-A1A3-477DC3A74A2B}" type="pres">
      <dgm:prSet presAssocID="{A117EDC0-33BD-F246-B901-F5FF50DC941E}" presName="Accent2" presStyleLbl="node1" presStyleIdx="1" presStyleCnt="13"/>
      <dgm:spPr/>
    </dgm:pt>
    <dgm:pt modelId="{BC796888-377F-E949-83F4-E4EF77006FB4}" type="pres">
      <dgm:prSet presAssocID="{A117EDC0-33BD-F246-B901-F5FF50DC941E}" presName="Accent3" presStyleLbl="node1" presStyleIdx="2" presStyleCnt="13"/>
      <dgm:spPr/>
    </dgm:pt>
    <dgm:pt modelId="{7637FAF7-567F-0045-8137-9341832B3A71}" type="pres">
      <dgm:prSet presAssocID="{A117EDC0-33BD-F246-B901-F5FF50DC941E}" presName="Accent4" presStyleLbl="node1" presStyleIdx="3" presStyleCnt="13" custLinFactX="100000" custLinFactY="-100000" custLinFactNeighborX="120170" custLinFactNeighborY="-106860"/>
      <dgm:spPr/>
    </dgm:pt>
    <dgm:pt modelId="{B0F95073-7754-1A41-8F94-93AC326FDDE3}" type="pres">
      <dgm:prSet presAssocID="{A117EDC0-33BD-F246-B901-F5FF50DC941E}" presName="Accent5" presStyleLbl="node1" presStyleIdx="4" presStyleCnt="13"/>
      <dgm:spPr/>
    </dgm:pt>
    <dgm:pt modelId="{5EEE1E24-5E75-D548-8636-CF96E96D6FFA}" type="pres">
      <dgm:prSet presAssocID="{A117EDC0-33BD-F246-B901-F5FF50DC941E}" presName="Accent6" presStyleLbl="node1" presStyleIdx="5" presStyleCnt="13"/>
      <dgm:spPr/>
    </dgm:pt>
    <dgm:pt modelId="{56DCFCB6-0AF0-7F46-815E-1D3ED5553565}" type="pres">
      <dgm:prSet presAssocID="{BF6ACAB1-ABBA-104D-AECD-B948AF29FA0C}" presName="Child1" presStyleLbl="node1" presStyleIdx="6" presStyleCnt="13" custLinFactNeighborX="43183" custLinFactNeighborY="-668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251DDB-4DE7-5041-B032-ACB032AAF3E6}" type="pres">
      <dgm:prSet presAssocID="{BF6ACAB1-ABBA-104D-AECD-B948AF29FA0C}" presName="Accent7" presStyleCnt="0"/>
      <dgm:spPr/>
    </dgm:pt>
    <dgm:pt modelId="{07701584-C134-754A-B954-C6E2CDEA967F}" type="pres">
      <dgm:prSet presAssocID="{BF6ACAB1-ABBA-104D-AECD-B948AF29FA0C}" presName="AccentHold1" presStyleLbl="node1" presStyleIdx="7" presStyleCnt="13"/>
      <dgm:spPr/>
    </dgm:pt>
    <dgm:pt modelId="{DDE91E4A-8531-AC4B-8CC8-4E0561C14F32}" type="pres">
      <dgm:prSet presAssocID="{BF6ACAB1-ABBA-104D-AECD-B948AF29FA0C}" presName="Accent8" presStyleCnt="0"/>
      <dgm:spPr/>
    </dgm:pt>
    <dgm:pt modelId="{558EFBD0-5BA2-6941-82C1-29F570D6512F}" type="pres">
      <dgm:prSet presAssocID="{BF6ACAB1-ABBA-104D-AECD-B948AF29FA0C}" presName="AccentHold2" presStyleLbl="node1" presStyleIdx="8" presStyleCnt="13" custLinFactNeighborX="52198" custLinFactNeighborY="-48041"/>
      <dgm:spPr/>
    </dgm:pt>
    <dgm:pt modelId="{AA1E00DC-D124-AC47-B1A8-69418645D040}" type="pres">
      <dgm:prSet presAssocID="{49E0944E-F9C1-1C42-9EBA-47702D55BED1}" presName="Child2" presStyleLbl="node1" presStyleIdx="9" presStyleCnt="13" custScaleX="120076" custScaleY="121343" custLinFactY="64779" custLinFactNeighborX="-1003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ED58BB1-88DE-2843-8F8D-CE79FB2743FC}" type="pres">
      <dgm:prSet presAssocID="{49E0944E-F9C1-1C42-9EBA-47702D55BED1}" presName="Accent9" presStyleCnt="0"/>
      <dgm:spPr/>
    </dgm:pt>
    <dgm:pt modelId="{A352C0B8-BF75-D447-ACE3-7465D10DC33C}" type="pres">
      <dgm:prSet presAssocID="{49E0944E-F9C1-1C42-9EBA-47702D55BED1}" presName="AccentHold1" presStyleLbl="node1" presStyleIdx="10" presStyleCnt="13"/>
      <dgm:spPr/>
    </dgm:pt>
    <dgm:pt modelId="{DF58D350-88EF-8541-A340-85447F48F75E}" type="pres">
      <dgm:prSet presAssocID="{49E0944E-F9C1-1C42-9EBA-47702D55BED1}" presName="Accent10" presStyleCnt="0"/>
      <dgm:spPr/>
    </dgm:pt>
    <dgm:pt modelId="{208DE6E5-FF77-A449-8C6A-45899BBD1752}" type="pres">
      <dgm:prSet presAssocID="{49E0944E-F9C1-1C42-9EBA-47702D55BED1}" presName="AccentHold2" presStyleLbl="node1" presStyleIdx="11" presStyleCnt="13" custLinFactX="66514" custLinFactY="-100000" custLinFactNeighborX="100000" custLinFactNeighborY="-103378"/>
      <dgm:spPr/>
    </dgm:pt>
    <dgm:pt modelId="{E65D1028-6503-E348-AD6A-AD4BECC0D79F}" type="pres">
      <dgm:prSet presAssocID="{49E0944E-F9C1-1C42-9EBA-47702D55BED1}" presName="Accent11" presStyleCnt="0"/>
      <dgm:spPr/>
    </dgm:pt>
    <dgm:pt modelId="{996EF803-B5EE-F94A-8104-F077F9A714AC}" type="pres">
      <dgm:prSet presAssocID="{49E0944E-F9C1-1C42-9EBA-47702D55BED1}" presName="AccentHold3" presStyleLbl="node1" presStyleIdx="12" presStyleCnt="13"/>
      <dgm:spPr/>
    </dgm:pt>
  </dgm:ptLst>
  <dgm:cxnLst>
    <dgm:cxn modelId="{D6046431-77A6-4EFF-901B-F8B3A4B26FA2}" type="presOf" srcId="{BF6ACAB1-ABBA-104D-AECD-B948AF29FA0C}" destId="{56DCFCB6-0AF0-7F46-815E-1D3ED5553565}" srcOrd="0" destOrd="0" presId="urn:microsoft.com/office/officeart/2009/3/layout/CircleRelationship"/>
    <dgm:cxn modelId="{6C5FDB6C-236C-4810-9BD2-055365F7A159}" type="presOf" srcId="{49E0944E-F9C1-1C42-9EBA-47702D55BED1}" destId="{AA1E00DC-D124-AC47-B1A8-69418645D040}" srcOrd="0" destOrd="0" presId="urn:microsoft.com/office/officeart/2009/3/layout/CircleRelationship"/>
    <dgm:cxn modelId="{556D9C86-48DF-134D-A76D-5083E05415F9}" srcId="{A117EDC0-33BD-F246-B901-F5FF50DC941E}" destId="{49E0944E-F9C1-1C42-9EBA-47702D55BED1}" srcOrd="1" destOrd="0" parTransId="{4FDA9331-9FFF-6B44-8F63-2DF2365B13B5}" sibTransId="{69057D95-F5F5-5241-9DB0-B0C81D95C382}"/>
    <dgm:cxn modelId="{6E3C48C2-AB79-4966-8AB5-F72B362642D6}" type="presOf" srcId="{57C184D1-D517-2945-9020-7A19894A2F3B}" destId="{23830CFA-5ED7-2049-977B-248063BB5964}" srcOrd="0" destOrd="0" presId="urn:microsoft.com/office/officeart/2009/3/layout/CircleRelationship"/>
    <dgm:cxn modelId="{B0602EEB-5D74-4AC8-8A15-31B8B6862E0F}" type="presOf" srcId="{A117EDC0-33BD-F246-B901-F5FF50DC941E}" destId="{67A649F3-2F43-B145-8DF9-8E4F4A645B1C}" srcOrd="0" destOrd="0" presId="urn:microsoft.com/office/officeart/2009/3/layout/CircleRelationship"/>
    <dgm:cxn modelId="{8A1A6C25-4979-D847-A538-90933C4F7142}" srcId="{57C184D1-D517-2945-9020-7A19894A2F3B}" destId="{A117EDC0-33BD-F246-B901-F5FF50DC941E}" srcOrd="0" destOrd="0" parTransId="{E0477245-E955-A14F-B45A-DDC791D6661E}" sibTransId="{7F46A2F6-F753-C24A-B024-4A4AC9499CFE}"/>
    <dgm:cxn modelId="{8579F442-B588-F14E-A170-4B479C52CDF6}" srcId="{A117EDC0-33BD-F246-B901-F5FF50DC941E}" destId="{BF6ACAB1-ABBA-104D-AECD-B948AF29FA0C}" srcOrd="0" destOrd="0" parTransId="{06DBE558-9C92-6444-8F0E-69644496E7EC}" sibTransId="{F131A6E6-6FB7-D940-9A86-B5A8BF61F55E}"/>
    <dgm:cxn modelId="{B9EC39EF-95C4-4CE3-9658-76D489681427}" type="presParOf" srcId="{23830CFA-5ED7-2049-977B-248063BB5964}" destId="{67A649F3-2F43-B145-8DF9-8E4F4A645B1C}" srcOrd="0" destOrd="0" presId="urn:microsoft.com/office/officeart/2009/3/layout/CircleRelationship"/>
    <dgm:cxn modelId="{7CB97B19-4369-4D0D-A9F0-A0EC52973964}" type="presParOf" srcId="{23830CFA-5ED7-2049-977B-248063BB5964}" destId="{C5AA9CFF-8556-EA45-B8D3-F35EDD044F74}" srcOrd="1" destOrd="0" presId="urn:microsoft.com/office/officeart/2009/3/layout/CircleRelationship"/>
    <dgm:cxn modelId="{3169B1B8-2322-4E76-975F-A702CDFBA8D5}" type="presParOf" srcId="{23830CFA-5ED7-2049-977B-248063BB5964}" destId="{BBFCBED3-E597-C14B-A1A3-477DC3A74A2B}" srcOrd="2" destOrd="0" presId="urn:microsoft.com/office/officeart/2009/3/layout/CircleRelationship"/>
    <dgm:cxn modelId="{2ACB033D-98E7-4BE4-81A0-636F3694C87E}" type="presParOf" srcId="{23830CFA-5ED7-2049-977B-248063BB5964}" destId="{BC796888-377F-E949-83F4-E4EF77006FB4}" srcOrd="3" destOrd="0" presId="urn:microsoft.com/office/officeart/2009/3/layout/CircleRelationship"/>
    <dgm:cxn modelId="{446CA25A-9468-4E02-B294-5B244E3D5828}" type="presParOf" srcId="{23830CFA-5ED7-2049-977B-248063BB5964}" destId="{7637FAF7-567F-0045-8137-9341832B3A71}" srcOrd="4" destOrd="0" presId="urn:microsoft.com/office/officeart/2009/3/layout/CircleRelationship"/>
    <dgm:cxn modelId="{795AD508-7494-4CAC-9E95-8CC0D4A44123}" type="presParOf" srcId="{23830CFA-5ED7-2049-977B-248063BB5964}" destId="{B0F95073-7754-1A41-8F94-93AC326FDDE3}" srcOrd="5" destOrd="0" presId="urn:microsoft.com/office/officeart/2009/3/layout/CircleRelationship"/>
    <dgm:cxn modelId="{4357ED9D-A616-4BBE-A949-1CAD1458C0DB}" type="presParOf" srcId="{23830CFA-5ED7-2049-977B-248063BB5964}" destId="{5EEE1E24-5E75-D548-8636-CF96E96D6FFA}" srcOrd="6" destOrd="0" presId="urn:microsoft.com/office/officeart/2009/3/layout/CircleRelationship"/>
    <dgm:cxn modelId="{03EC3A39-A51A-4B44-BFD3-12E84249DB87}" type="presParOf" srcId="{23830CFA-5ED7-2049-977B-248063BB5964}" destId="{56DCFCB6-0AF0-7F46-815E-1D3ED5553565}" srcOrd="7" destOrd="0" presId="urn:microsoft.com/office/officeart/2009/3/layout/CircleRelationship"/>
    <dgm:cxn modelId="{9019ADD4-4006-4D85-A1FC-54F16835E710}" type="presParOf" srcId="{23830CFA-5ED7-2049-977B-248063BB5964}" destId="{CF251DDB-4DE7-5041-B032-ACB032AAF3E6}" srcOrd="8" destOrd="0" presId="urn:microsoft.com/office/officeart/2009/3/layout/CircleRelationship"/>
    <dgm:cxn modelId="{407946FB-45F8-4BD8-BED9-B0562ACBC689}" type="presParOf" srcId="{CF251DDB-4DE7-5041-B032-ACB032AAF3E6}" destId="{07701584-C134-754A-B954-C6E2CDEA967F}" srcOrd="0" destOrd="0" presId="urn:microsoft.com/office/officeart/2009/3/layout/CircleRelationship"/>
    <dgm:cxn modelId="{027F5628-AF6B-4184-A0AB-9D8A96F4B4DF}" type="presParOf" srcId="{23830CFA-5ED7-2049-977B-248063BB5964}" destId="{DDE91E4A-8531-AC4B-8CC8-4E0561C14F32}" srcOrd="9" destOrd="0" presId="urn:microsoft.com/office/officeart/2009/3/layout/CircleRelationship"/>
    <dgm:cxn modelId="{A8D3A531-4A00-458D-9561-13FAF7CE2200}" type="presParOf" srcId="{DDE91E4A-8531-AC4B-8CC8-4E0561C14F32}" destId="{558EFBD0-5BA2-6941-82C1-29F570D6512F}" srcOrd="0" destOrd="0" presId="urn:microsoft.com/office/officeart/2009/3/layout/CircleRelationship"/>
    <dgm:cxn modelId="{4D47051C-D2C5-4338-A153-FA2569B4CC23}" type="presParOf" srcId="{23830CFA-5ED7-2049-977B-248063BB5964}" destId="{AA1E00DC-D124-AC47-B1A8-69418645D040}" srcOrd="10" destOrd="0" presId="urn:microsoft.com/office/officeart/2009/3/layout/CircleRelationship"/>
    <dgm:cxn modelId="{CA3B92B4-2A74-4AB5-B1C2-1A4D275442F5}" type="presParOf" srcId="{23830CFA-5ED7-2049-977B-248063BB5964}" destId="{5ED58BB1-88DE-2843-8F8D-CE79FB2743FC}" srcOrd="11" destOrd="0" presId="urn:microsoft.com/office/officeart/2009/3/layout/CircleRelationship"/>
    <dgm:cxn modelId="{E274AE60-60BC-4BD0-980A-BD6F7C3C95A4}" type="presParOf" srcId="{5ED58BB1-88DE-2843-8F8D-CE79FB2743FC}" destId="{A352C0B8-BF75-D447-ACE3-7465D10DC33C}" srcOrd="0" destOrd="0" presId="urn:microsoft.com/office/officeart/2009/3/layout/CircleRelationship"/>
    <dgm:cxn modelId="{D2CB6AA9-81D9-4C10-A073-D33A8D67FEF9}" type="presParOf" srcId="{23830CFA-5ED7-2049-977B-248063BB5964}" destId="{DF58D350-88EF-8541-A340-85447F48F75E}" srcOrd="12" destOrd="0" presId="urn:microsoft.com/office/officeart/2009/3/layout/CircleRelationship"/>
    <dgm:cxn modelId="{38489114-AA04-427D-9828-DC031949C913}" type="presParOf" srcId="{DF58D350-88EF-8541-A340-85447F48F75E}" destId="{208DE6E5-FF77-A449-8C6A-45899BBD1752}" srcOrd="0" destOrd="0" presId="urn:microsoft.com/office/officeart/2009/3/layout/CircleRelationship"/>
    <dgm:cxn modelId="{650FAC2B-F334-442B-A7B7-B0023DE485B6}" type="presParOf" srcId="{23830CFA-5ED7-2049-977B-248063BB5964}" destId="{E65D1028-6503-E348-AD6A-AD4BECC0D79F}" srcOrd="13" destOrd="0" presId="urn:microsoft.com/office/officeart/2009/3/layout/CircleRelationship"/>
    <dgm:cxn modelId="{1EEB0A66-6E26-4013-A346-ED7F83A3D0CC}" type="presParOf" srcId="{E65D1028-6503-E348-AD6A-AD4BECC0D79F}" destId="{996EF803-B5EE-F94A-8104-F077F9A714A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6F82C-0339-A746-9C4B-5474378AD69D}" type="doc">
      <dgm:prSet loTypeId="urn:microsoft.com/office/officeart/2005/8/layout/pyramid1" loCatId="" qsTypeId="urn:microsoft.com/office/officeart/2005/8/quickstyle/3D1" qsCatId="3D" csTypeId="urn:microsoft.com/office/officeart/2005/8/colors/colorful4" csCatId="colorful" phldr="1"/>
      <dgm:spPr/>
    </dgm:pt>
    <dgm:pt modelId="{FEFDD7AD-D51F-FC4F-86B7-F0690DC587C9}">
      <dgm:prSet phldrT="[Text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RTOs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5D7AE255-D976-0A45-BE9A-F17B1841CBFF}" type="parTrans" cxnId="{9096F952-1ABF-0C4D-931A-6D621061E33A}">
      <dgm:prSet/>
      <dgm:spPr/>
      <dgm:t>
        <a:bodyPr/>
        <a:lstStyle/>
        <a:p>
          <a:endParaRPr lang="en-US"/>
        </a:p>
      </dgm:t>
    </dgm:pt>
    <dgm:pt modelId="{DE87217A-C8F1-C74C-904C-B95C3063C481}" type="sibTrans" cxnId="{9096F952-1ABF-0C4D-931A-6D621061E33A}">
      <dgm:prSet/>
      <dgm:spPr/>
      <dgm:t>
        <a:bodyPr/>
        <a:lstStyle/>
        <a:p>
          <a:endParaRPr lang="en-US"/>
        </a:p>
      </dgm:t>
    </dgm:pt>
    <dgm:pt modelId="{78B2FAD3-2ACC-DC45-9AE3-9687E4478C2D}">
      <dgm:prSet phldrT="[Text]" custT="1"/>
      <dgm:spPr/>
      <dgm:t>
        <a:bodyPr/>
        <a:lstStyle/>
        <a:p>
          <a:r>
            <a:rPr lang="en-US" sz="3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Industry</a:t>
          </a:r>
          <a:endParaRPr lang="en-US" sz="3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F715D6B7-CBB3-BB44-B5F9-DC4A61A6E18B}" type="parTrans" cxnId="{765EFB68-1C76-2A43-8C51-D7F8D2E0189C}">
      <dgm:prSet/>
      <dgm:spPr/>
      <dgm:t>
        <a:bodyPr/>
        <a:lstStyle/>
        <a:p>
          <a:endParaRPr lang="en-US"/>
        </a:p>
      </dgm:t>
    </dgm:pt>
    <dgm:pt modelId="{9FBC8462-4566-014F-9471-5D577FA6FE2D}" type="sibTrans" cxnId="{765EFB68-1C76-2A43-8C51-D7F8D2E0189C}">
      <dgm:prSet/>
      <dgm:spPr/>
      <dgm:t>
        <a:bodyPr/>
        <a:lstStyle/>
        <a:p>
          <a:endParaRPr lang="en-US"/>
        </a:p>
      </dgm:t>
    </dgm:pt>
    <dgm:pt modelId="{B980592D-C23C-B94E-BA31-924A2AF5FAAC}">
      <dgm:prSet phldrT="[Text]" custT="1"/>
      <dgm:spPr/>
      <dgm:t>
        <a:bodyPr/>
        <a:lstStyle/>
        <a:p>
          <a:r>
            <a:rPr lang="en-US" sz="3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SMEs</a:t>
          </a:r>
          <a:endParaRPr lang="en-US" sz="3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gm:t>
    </dgm:pt>
    <dgm:pt modelId="{7381747A-D0DD-9A4D-910D-2C7CFDC2B85D}" type="parTrans" cxnId="{B2CC2E99-F8C1-4642-8542-EBEA1261D45F}">
      <dgm:prSet/>
      <dgm:spPr/>
      <dgm:t>
        <a:bodyPr/>
        <a:lstStyle/>
        <a:p>
          <a:endParaRPr lang="en-US"/>
        </a:p>
      </dgm:t>
    </dgm:pt>
    <dgm:pt modelId="{FDD77A7C-FDAF-644B-A596-33901349BCD5}" type="sibTrans" cxnId="{B2CC2E99-F8C1-4642-8542-EBEA1261D45F}">
      <dgm:prSet/>
      <dgm:spPr/>
      <dgm:t>
        <a:bodyPr/>
        <a:lstStyle/>
        <a:p>
          <a:endParaRPr lang="en-US"/>
        </a:p>
      </dgm:t>
    </dgm:pt>
    <dgm:pt modelId="{5326C640-420C-0A4E-B7DF-26BC4E7F2CD6}" type="pres">
      <dgm:prSet presAssocID="{8116F82C-0339-A746-9C4B-5474378AD69D}" presName="Name0" presStyleCnt="0">
        <dgm:presLayoutVars>
          <dgm:dir/>
          <dgm:animLvl val="lvl"/>
          <dgm:resizeHandles val="exact"/>
        </dgm:presLayoutVars>
      </dgm:prSet>
      <dgm:spPr/>
    </dgm:pt>
    <dgm:pt modelId="{0FEBA4D3-5857-8C4A-9612-23CC99E90C22}" type="pres">
      <dgm:prSet presAssocID="{FEFDD7AD-D51F-FC4F-86B7-F0690DC587C9}" presName="Name8" presStyleCnt="0"/>
      <dgm:spPr/>
    </dgm:pt>
    <dgm:pt modelId="{E5D9D11B-79FA-574B-B94B-753D763D9E82}" type="pres">
      <dgm:prSet presAssocID="{FEFDD7AD-D51F-FC4F-86B7-F0690DC587C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F5D2A-01FC-7242-B7BF-F350F19DEA05}" type="pres">
      <dgm:prSet presAssocID="{FEFDD7AD-D51F-FC4F-86B7-F0690DC587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BB485-939F-E342-AAA0-EE790C159FDD}" type="pres">
      <dgm:prSet presAssocID="{78B2FAD3-2ACC-DC45-9AE3-9687E4478C2D}" presName="Name8" presStyleCnt="0"/>
      <dgm:spPr/>
    </dgm:pt>
    <dgm:pt modelId="{27AA73BB-4D7F-0347-B601-1192C48A576A}" type="pres">
      <dgm:prSet presAssocID="{78B2FAD3-2ACC-DC45-9AE3-9687E4478C2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CAB09-D948-EC4B-9665-589865F27A77}" type="pres">
      <dgm:prSet presAssocID="{78B2FAD3-2ACC-DC45-9AE3-9687E4478C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B0299-D8FD-064C-A2A4-FBBD8F37DC6C}" type="pres">
      <dgm:prSet presAssocID="{B980592D-C23C-B94E-BA31-924A2AF5FAAC}" presName="Name8" presStyleCnt="0"/>
      <dgm:spPr/>
    </dgm:pt>
    <dgm:pt modelId="{FA7F1782-70C6-4A4A-8C8C-845DED7C092B}" type="pres">
      <dgm:prSet presAssocID="{B980592D-C23C-B94E-BA31-924A2AF5FAA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14A6B-148C-FA46-A2E8-59E5150B1D89}" type="pres">
      <dgm:prSet presAssocID="{B980592D-C23C-B94E-BA31-924A2AF5FA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17CA9B-BC50-41D1-B23F-2A52CBDD04D9}" type="presOf" srcId="{FEFDD7AD-D51F-FC4F-86B7-F0690DC587C9}" destId="{FD6F5D2A-01FC-7242-B7BF-F350F19DEA05}" srcOrd="1" destOrd="0" presId="urn:microsoft.com/office/officeart/2005/8/layout/pyramid1"/>
    <dgm:cxn modelId="{7352ADAF-185C-4465-A7AE-81DD4C3D40CC}" type="presOf" srcId="{FEFDD7AD-D51F-FC4F-86B7-F0690DC587C9}" destId="{E5D9D11B-79FA-574B-B94B-753D763D9E82}" srcOrd="0" destOrd="0" presId="urn:microsoft.com/office/officeart/2005/8/layout/pyramid1"/>
    <dgm:cxn modelId="{B2CC2E99-F8C1-4642-8542-EBEA1261D45F}" srcId="{8116F82C-0339-A746-9C4B-5474378AD69D}" destId="{B980592D-C23C-B94E-BA31-924A2AF5FAAC}" srcOrd="2" destOrd="0" parTransId="{7381747A-D0DD-9A4D-910D-2C7CFDC2B85D}" sibTransId="{FDD77A7C-FDAF-644B-A596-33901349BCD5}"/>
    <dgm:cxn modelId="{2C4ADD7C-CD76-40CF-86BA-41A2CABA254B}" type="presOf" srcId="{8116F82C-0339-A746-9C4B-5474378AD69D}" destId="{5326C640-420C-0A4E-B7DF-26BC4E7F2CD6}" srcOrd="0" destOrd="0" presId="urn:microsoft.com/office/officeart/2005/8/layout/pyramid1"/>
    <dgm:cxn modelId="{64B87D9D-ABEC-4C24-910C-70D7F6209C71}" type="presOf" srcId="{B980592D-C23C-B94E-BA31-924A2AF5FAAC}" destId="{05C14A6B-148C-FA46-A2E8-59E5150B1D89}" srcOrd="1" destOrd="0" presId="urn:microsoft.com/office/officeart/2005/8/layout/pyramid1"/>
    <dgm:cxn modelId="{9096F952-1ABF-0C4D-931A-6D621061E33A}" srcId="{8116F82C-0339-A746-9C4B-5474378AD69D}" destId="{FEFDD7AD-D51F-FC4F-86B7-F0690DC587C9}" srcOrd="0" destOrd="0" parTransId="{5D7AE255-D976-0A45-BE9A-F17B1841CBFF}" sibTransId="{DE87217A-C8F1-C74C-904C-B95C3063C481}"/>
    <dgm:cxn modelId="{B6630262-6D3D-4805-B957-FC3DE0DF64C2}" type="presOf" srcId="{B980592D-C23C-B94E-BA31-924A2AF5FAAC}" destId="{FA7F1782-70C6-4A4A-8C8C-845DED7C092B}" srcOrd="0" destOrd="0" presId="urn:microsoft.com/office/officeart/2005/8/layout/pyramid1"/>
    <dgm:cxn modelId="{765EFB68-1C76-2A43-8C51-D7F8D2E0189C}" srcId="{8116F82C-0339-A746-9C4B-5474378AD69D}" destId="{78B2FAD3-2ACC-DC45-9AE3-9687E4478C2D}" srcOrd="1" destOrd="0" parTransId="{F715D6B7-CBB3-BB44-B5F9-DC4A61A6E18B}" sibTransId="{9FBC8462-4566-014F-9471-5D577FA6FE2D}"/>
    <dgm:cxn modelId="{12DD9F26-9C95-40FC-B242-4A1B48C46761}" type="presOf" srcId="{78B2FAD3-2ACC-DC45-9AE3-9687E4478C2D}" destId="{27AA73BB-4D7F-0347-B601-1192C48A576A}" srcOrd="0" destOrd="0" presId="urn:microsoft.com/office/officeart/2005/8/layout/pyramid1"/>
    <dgm:cxn modelId="{F5309C07-4BAC-490F-B31D-EB246B21F837}" type="presOf" srcId="{78B2FAD3-2ACC-DC45-9AE3-9687E4478C2D}" destId="{04ACAB09-D948-EC4B-9665-589865F27A77}" srcOrd="1" destOrd="0" presId="urn:microsoft.com/office/officeart/2005/8/layout/pyramid1"/>
    <dgm:cxn modelId="{6CC6082B-0395-420B-BFBF-D7A6B8919AD9}" type="presParOf" srcId="{5326C640-420C-0A4E-B7DF-26BC4E7F2CD6}" destId="{0FEBA4D3-5857-8C4A-9612-23CC99E90C22}" srcOrd="0" destOrd="0" presId="urn:microsoft.com/office/officeart/2005/8/layout/pyramid1"/>
    <dgm:cxn modelId="{6ADB2059-556D-48CB-8207-B1E9DF9768E6}" type="presParOf" srcId="{0FEBA4D3-5857-8C4A-9612-23CC99E90C22}" destId="{E5D9D11B-79FA-574B-B94B-753D763D9E82}" srcOrd="0" destOrd="0" presId="urn:microsoft.com/office/officeart/2005/8/layout/pyramid1"/>
    <dgm:cxn modelId="{9AD5DB88-025F-43A0-9A58-36084142187B}" type="presParOf" srcId="{0FEBA4D3-5857-8C4A-9612-23CC99E90C22}" destId="{FD6F5D2A-01FC-7242-B7BF-F350F19DEA05}" srcOrd="1" destOrd="0" presId="urn:microsoft.com/office/officeart/2005/8/layout/pyramid1"/>
    <dgm:cxn modelId="{5F20DAF0-172E-4162-BF4F-6450CCFE21A4}" type="presParOf" srcId="{5326C640-420C-0A4E-B7DF-26BC4E7F2CD6}" destId="{664BB485-939F-E342-AAA0-EE790C159FDD}" srcOrd="1" destOrd="0" presId="urn:microsoft.com/office/officeart/2005/8/layout/pyramid1"/>
    <dgm:cxn modelId="{01A6D61C-40D2-4E8A-985A-E9A29F9D9CCA}" type="presParOf" srcId="{664BB485-939F-E342-AAA0-EE790C159FDD}" destId="{27AA73BB-4D7F-0347-B601-1192C48A576A}" srcOrd="0" destOrd="0" presId="urn:microsoft.com/office/officeart/2005/8/layout/pyramid1"/>
    <dgm:cxn modelId="{737DF4F3-65A4-4013-B550-429672D5EEC2}" type="presParOf" srcId="{664BB485-939F-E342-AAA0-EE790C159FDD}" destId="{04ACAB09-D948-EC4B-9665-589865F27A77}" srcOrd="1" destOrd="0" presId="urn:microsoft.com/office/officeart/2005/8/layout/pyramid1"/>
    <dgm:cxn modelId="{3C562EC7-A88A-4AB4-900B-26702B910609}" type="presParOf" srcId="{5326C640-420C-0A4E-B7DF-26BC4E7F2CD6}" destId="{6D9B0299-D8FD-064C-A2A4-FBBD8F37DC6C}" srcOrd="2" destOrd="0" presId="urn:microsoft.com/office/officeart/2005/8/layout/pyramid1"/>
    <dgm:cxn modelId="{D65012F3-0546-483D-B228-1B2A53C707BB}" type="presParOf" srcId="{6D9B0299-D8FD-064C-A2A4-FBBD8F37DC6C}" destId="{FA7F1782-70C6-4A4A-8C8C-845DED7C092B}" srcOrd="0" destOrd="0" presId="urn:microsoft.com/office/officeart/2005/8/layout/pyramid1"/>
    <dgm:cxn modelId="{442F9B71-0864-4861-BC53-2D57F906AD91}" type="presParOf" srcId="{6D9B0299-D8FD-064C-A2A4-FBBD8F37DC6C}" destId="{05C14A6B-148C-FA46-A2E8-59E5150B1D8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F4024-BB5D-C941-A467-3BEE39191F00}">
      <dsp:nvSpPr>
        <dsp:cNvPr id="0" name=""/>
        <dsp:cNvSpPr/>
      </dsp:nvSpPr>
      <dsp:spPr>
        <a:xfrm>
          <a:off x="3792326" y="2240715"/>
          <a:ext cx="1559346" cy="15593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Policy Hub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020687" y="2469076"/>
        <a:ext cx="1102624" cy="1102624"/>
      </dsp:txXfrm>
    </dsp:sp>
    <dsp:sp modelId="{DB99B402-5FF4-1642-A2BF-EAA081FCE95A}">
      <dsp:nvSpPr>
        <dsp:cNvPr id="0" name=""/>
        <dsp:cNvSpPr/>
      </dsp:nvSpPr>
      <dsp:spPr>
        <a:xfrm rot="16200000">
          <a:off x="4314624" y="1504581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391837" y="1687829"/>
        <a:ext cx="360326" cy="318107"/>
      </dsp:txXfrm>
    </dsp:sp>
    <dsp:sp modelId="{118DE629-6A1D-3D4A-A8AC-844272A258A7}">
      <dsp:nvSpPr>
        <dsp:cNvPr id="0" name=""/>
        <dsp:cNvSpPr/>
      </dsp:nvSpPr>
      <dsp:spPr>
        <a:xfrm>
          <a:off x="3948261" y="22009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ICT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130950" y="204698"/>
        <a:ext cx="882099" cy="882099"/>
      </dsp:txXfrm>
    </dsp:sp>
    <dsp:sp modelId="{22146610-0A64-454C-98D8-2F9DC3BCBA3A}">
      <dsp:nvSpPr>
        <dsp:cNvPr id="0" name=""/>
        <dsp:cNvSpPr/>
      </dsp:nvSpPr>
      <dsp:spPr>
        <a:xfrm rot="18600000">
          <a:off x="5118571" y="1797193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146152" y="1962376"/>
        <a:ext cx="360326" cy="318107"/>
      </dsp:txXfrm>
    </dsp:sp>
    <dsp:sp modelId="{EA577B13-CA3A-BA4B-B4F5-A7B786EFDCA6}">
      <dsp:nvSpPr>
        <dsp:cNvPr id="0" name=""/>
        <dsp:cNvSpPr/>
      </dsp:nvSpPr>
      <dsp:spPr>
        <a:xfrm>
          <a:off x="5474650" y="5775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Energy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657339" y="760259"/>
        <a:ext cx="882099" cy="882099"/>
      </dsp:txXfrm>
    </dsp:sp>
    <dsp:sp modelId="{8650407C-BEE3-2D44-B161-66F66EF6E7E5}">
      <dsp:nvSpPr>
        <dsp:cNvPr id="0" name=""/>
        <dsp:cNvSpPr/>
      </dsp:nvSpPr>
      <dsp:spPr>
        <a:xfrm rot="21000000">
          <a:off x="5546342" y="2538115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3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547515" y="2657558"/>
        <a:ext cx="360326" cy="318107"/>
      </dsp:txXfrm>
    </dsp:sp>
    <dsp:sp modelId="{BE360411-C65D-C34C-98E4-E2B06D449C00}">
      <dsp:nvSpPr>
        <dsp:cNvPr id="0" name=""/>
        <dsp:cNvSpPr/>
      </dsp:nvSpPr>
      <dsp:spPr>
        <a:xfrm>
          <a:off x="6286825" y="1984298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3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Climate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6469514" y="2166987"/>
        <a:ext cx="882099" cy="882099"/>
      </dsp:txXfrm>
    </dsp:sp>
    <dsp:sp modelId="{2DC5965A-2D1F-6942-AD12-F34CE9A97586}">
      <dsp:nvSpPr>
        <dsp:cNvPr id="0" name=""/>
        <dsp:cNvSpPr/>
      </dsp:nvSpPr>
      <dsp:spPr>
        <a:xfrm rot="1800000">
          <a:off x="5397779" y="3380659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408124" y="3448088"/>
        <a:ext cx="360326" cy="318107"/>
      </dsp:txXfrm>
    </dsp:sp>
    <dsp:sp modelId="{5EFE0E49-142F-BB42-9A32-7279077AFED2}">
      <dsp:nvSpPr>
        <dsp:cNvPr id="0" name=""/>
        <dsp:cNvSpPr/>
      </dsp:nvSpPr>
      <dsp:spPr>
        <a:xfrm>
          <a:off x="6004760" y="35839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Society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6187449" y="3766659"/>
        <a:ext cx="882099" cy="882099"/>
      </dsp:txXfrm>
    </dsp:sp>
    <dsp:sp modelId="{4D196478-F5BB-7B4A-9BDB-E1F28A231839}">
      <dsp:nvSpPr>
        <dsp:cNvPr id="0" name=""/>
        <dsp:cNvSpPr/>
      </dsp:nvSpPr>
      <dsp:spPr>
        <a:xfrm rot="4200000">
          <a:off x="4742395" y="3930591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793199" y="3964070"/>
        <a:ext cx="360326" cy="318107"/>
      </dsp:txXfrm>
    </dsp:sp>
    <dsp:sp modelId="{F1ED087B-0FE3-834A-A93C-CBCD92C5CBD5}">
      <dsp:nvSpPr>
        <dsp:cNvPr id="0" name=""/>
        <dsp:cNvSpPr/>
      </dsp:nvSpPr>
      <dsp:spPr>
        <a:xfrm>
          <a:off x="4760436" y="4628082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Bio-economy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943125" y="4810771"/>
        <a:ext cx="882099" cy="882099"/>
      </dsp:txXfrm>
    </dsp:sp>
    <dsp:sp modelId="{AB0825C7-2783-6842-A76D-71F79332769A}">
      <dsp:nvSpPr>
        <dsp:cNvPr id="0" name=""/>
        <dsp:cNvSpPr/>
      </dsp:nvSpPr>
      <dsp:spPr>
        <a:xfrm rot="6600000">
          <a:off x="3886853" y="3930591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790482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2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2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990474" y="3964070"/>
        <a:ext cx="360326" cy="318107"/>
      </dsp:txXfrm>
    </dsp:sp>
    <dsp:sp modelId="{12D7DAE1-BE89-3C4E-82B9-A0418AA07740}">
      <dsp:nvSpPr>
        <dsp:cNvPr id="0" name=""/>
        <dsp:cNvSpPr/>
      </dsp:nvSpPr>
      <dsp:spPr>
        <a:xfrm>
          <a:off x="3136086" y="4628082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2790482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2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2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Transport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3318775" y="4810771"/>
        <a:ext cx="882099" cy="882099"/>
      </dsp:txXfrm>
    </dsp:sp>
    <dsp:sp modelId="{24A923EC-5ACB-6640-8BE3-3CDFD46EA6E8}">
      <dsp:nvSpPr>
        <dsp:cNvPr id="0" name=""/>
        <dsp:cNvSpPr/>
      </dsp:nvSpPr>
      <dsp:spPr>
        <a:xfrm rot="9000000">
          <a:off x="3231469" y="3380659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9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375549" y="3448088"/>
        <a:ext cx="360326" cy="318107"/>
      </dsp:txXfrm>
    </dsp:sp>
    <dsp:sp modelId="{3D3A3E7B-AB62-2C4B-9271-46C35D5CC6A9}">
      <dsp:nvSpPr>
        <dsp:cNvPr id="0" name=""/>
        <dsp:cNvSpPr/>
      </dsp:nvSpPr>
      <dsp:spPr>
        <a:xfrm>
          <a:off x="1891762" y="35839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9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Health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2074451" y="3766659"/>
        <a:ext cx="882099" cy="882099"/>
      </dsp:txXfrm>
    </dsp:sp>
    <dsp:sp modelId="{40A8890B-99C6-8842-8822-A2CACE1B01EA}">
      <dsp:nvSpPr>
        <dsp:cNvPr id="0" name=""/>
        <dsp:cNvSpPr/>
      </dsp:nvSpPr>
      <dsp:spPr>
        <a:xfrm rot="11400000">
          <a:off x="3082906" y="2538115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906675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5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5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236158" y="2657558"/>
        <a:ext cx="360326" cy="318107"/>
      </dsp:txXfrm>
    </dsp:sp>
    <dsp:sp modelId="{A6303126-00C3-EA48-80EC-574D4B8C7F0D}">
      <dsp:nvSpPr>
        <dsp:cNvPr id="0" name=""/>
        <dsp:cNvSpPr/>
      </dsp:nvSpPr>
      <dsp:spPr>
        <a:xfrm>
          <a:off x="1609696" y="1984298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3906675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5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5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Materials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1792385" y="2166987"/>
        <a:ext cx="882099" cy="882099"/>
      </dsp:txXfrm>
    </dsp:sp>
    <dsp:sp modelId="{06EC3715-1B9E-5C4C-B3EF-D65F41DFA2BB}">
      <dsp:nvSpPr>
        <dsp:cNvPr id="0" name=""/>
        <dsp:cNvSpPr/>
      </dsp:nvSpPr>
      <dsp:spPr>
        <a:xfrm rot="13800000">
          <a:off x="3510677" y="1797193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637521" y="1962376"/>
        <a:ext cx="360326" cy="318107"/>
      </dsp:txXfrm>
    </dsp:sp>
    <dsp:sp modelId="{BD006D69-066F-A149-AE24-82B5AE6056A0}">
      <dsp:nvSpPr>
        <dsp:cNvPr id="0" name=""/>
        <dsp:cNvSpPr/>
      </dsp:nvSpPr>
      <dsp:spPr>
        <a:xfrm>
          <a:off x="2421871" y="5775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Nanotech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2604560" y="760259"/>
        <a:ext cx="882099" cy="882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F4024-BB5D-C941-A467-3BEE39191F00}">
      <dsp:nvSpPr>
        <dsp:cNvPr id="0" name=""/>
        <dsp:cNvSpPr/>
      </dsp:nvSpPr>
      <dsp:spPr>
        <a:xfrm>
          <a:off x="3792326" y="2240715"/>
          <a:ext cx="1559346" cy="15593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Policy Hub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020687" y="2469076"/>
        <a:ext cx="1102624" cy="1102624"/>
      </dsp:txXfrm>
    </dsp:sp>
    <dsp:sp modelId="{DB99B402-5FF4-1642-A2BF-EAA081FCE95A}">
      <dsp:nvSpPr>
        <dsp:cNvPr id="0" name=""/>
        <dsp:cNvSpPr/>
      </dsp:nvSpPr>
      <dsp:spPr>
        <a:xfrm rot="16200000">
          <a:off x="4314624" y="1504581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391837" y="1687829"/>
        <a:ext cx="360326" cy="318107"/>
      </dsp:txXfrm>
    </dsp:sp>
    <dsp:sp modelId="{118DE629-6A1D-3D4A-A8AC-844272A258A7}">
      <dsp:nvSpPr>
        <dsp:cNvPr id="0" name=""/>
        <dsp:cNvSpPr/>
      </dsp:nvSpPr>
      <dsp:spPr>
        <a:xfrm>
          <a:off x="3948261" y="22009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ICT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130950" y="204698"/>
        <a:ext cx="882099" cy="882099"/>
      </dsp:txXfrm>
    </dsp:sp>
    <dsp:sp modelId="{22146610-0A64-454C-98D8-2F9DC3BCBA3A}">
      <dsp:nvSpPr>
        <dsp:cNvPr id="0" name=""/>
        <dsp:cNvSpPr/>
      </dsp:nvSpPr>
      <dsp:spPr>
        <a:xfrm rot="18600000">
          <a:off x="5118571" y="1797193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146152" y="1962376"/>
        <a:ext cx="360326" cy="318107"/>
      </dsp:txXfrm>
    </dsp:sp>
    <dsp:sp modelId="{EA577B13-CA3A-BA4B-B4F5-A7B786EFDCA6}">
      <dsp:nvSpPr>
        <dsp:cNvPr id="0" name=""/>
        <dsp:cNvSpPr/>
      </dsp:nvSpPr>
      <dsp:spPr>
        <a:xfrm>
          <a:off x="5474650" y="5775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Energy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657339" y="760259"/>
        <a:ext cx="882099" cy="882099"/>
      </dsp:txXfrm>
    </dsp:sp>
    <dsp:sp modelId="{8650407C-BEE3-2D44-B161-66F66EF6E7E5}">
      <dsp:nvSpPr>
        <dsp:cNvPr id="0" name=""/>
        <dsp:cNvSpPr/>
      </dsp:nvSpPr>
      <dsp:spPr>
        <a:xfrm rot="21000000">
          <a:off x="5546342" y="2538115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3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547515" y="2657558"/>
        <a:ext cx="360326" cy="318107"/>
      </dsp:txXfrm>
    </dsp:sp>
    <dsp:sp modelId="{BE360411-C65D-C34C-98E4-E2B06D449C00}">
      <dsp:nvSpPr>
        <dsp:cNvPr id="0" name=""/>
        <dsp:cNvSpPr/>
      </dsp:nvSpPr>
      <dsp:spPr>
        <a:xfrm>
          <a:off x="6286825" y="1984298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3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Climate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6469514" y="2166987"/>
        <a:ext cx="882099" cy="882099"/>
      </dsp:txXfrm>
    </dsp:sp>
    <dsp:sp modelId="{2DC5965A-2D1F-6942-AD12-F34CE9A97586}">
      <dsp:nvSpPr>
        <dsp:cNvPr id="0" name=""/>
        <dsp:cNvSpPr/>
      </dsp:nvSpPr>
      <dsp:spPr>
        <a:xfrm rot="1800000">
          <a:off x="5397779" y="3380659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5408124" y="3448088"/>
        <a:ext cx="360326" cy="318107"/>
      </dsp:txXfrm>
    </dsp:sp>
    <dsp:sp modelId="{5EFE0E49-142F-BB42-9A32-7279077AFED2}">
      <dsp:nvSpPr>
        <dsp:cNvPr id="0" name=""/>
        <dsp:cNvSpPr/>
      </dsp:nvSpPr>
      <dsp:spPr>
        <a:xfrm>
          <a:off x="6004760" y="35839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Society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6187449" y="3766659"/>
        <a:ext cx="882099" cy="882099"/>
      </dsp:txXfrm>
    </dsp:sp>
    <dsp:sp modelId="{4D196478-F5BB-7B4A-9BDB-E1F28A231839}">
      <dsp:nvSpPr>
        <dsp:cNvPr id="0" name=""/>
        <dsp:cNvSpPr/>
      </dsp:nvSpPr>
      <dsp:spPr>
        <a:xfrm rot="4200000">
          <a:off x="4742395" y="3930591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793199" y="3964070"/>
        <a:ext cx="360326" cy="318107"/>
      </dsp:txXfrm>
    </dsp:sp>
    <dsp:sp modelId="{F1ED087B-0FE3-834A-A93C-CBCD92C5CBD5}">
      <dsp:nvSpPr>
        <dsp:cNvPr id="0" name=""/>
        <dsp:cNvSpPr/>
      </dsp:nvSpPr>
      <dsp:spPr>
        <a:xfrm>
          <a:off x="4760436" y="4628082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Bio-economy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943125" y="4810771"/>
        <a:ext cx="882099" cy="882099"/>
      </dsp:txXfrm>
    </dsp:sp>
    <dsp:sp modelId="{AB0825C7-2783-6842-A76D-71F79332769A}">
      <dsp:nvSpPr>
        <dsp:cNvPr id="0" name=""/>
        <dsp:cNvSpPr/>
      </dsp:nvSpPr>
      <dsp:spPr>
        <a:xfrm rot="6600000">
          <a:off x="3886853" y="3930591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790482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2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2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990474" y="3964070"/>
        <a:ext cx="360326" cy="318107"/>
      </dsp:txXfrm>
    </dsp:sp>
    <dsp:sp modelId="{12D7DAE1-BE89-3C4E-82B9-A0418AA07740}">
      <dsp:nvSpPr>
        <dsp:cNvPr id="0" name=""/>
        <dsp:cNvSpPr/>
      </dsp:nvSpPr>
      <dsp:spPr>
        <a:xfrm>
          <a:off x="3136086" y="4628082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2790482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2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2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Transport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3318775" y="4810771"/>
        <a:ext cx="882099" cy="882099"/>
      </dsp:txXfrm>
    </dsp:sp>
    <dsp:sp modelId="{24A923EC-5ACB-6640-8BE3-3CDFD46EA6E8}">
      <dsp:nvSpPr>
        <dsp:cNvPr id="0" name=""/>
        <dsp:cNvSpPr/>
      </dsp:nvSpPr>
      <dsp:spPr>
        <a:xfrm rot="9000000">
          <a:off x="3231469" y="3380659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9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375549" y="3448088"/>
        <a:ext cx="360326" cy="318107"/>
      </dsp:txXfrm>
    </dsp:sp>
    <dsp:sp modelId="{3D3A3E7B-AB62-2C4B-9271-46C35D5CC6A9}">
      <dsp:nvSpPr>
        <dsp:cNvPr id="0" name=""/>
        <dsp:cNvSpPr/>
      </dsp:nvSpPr>
      <dsp:spPr>
        <a:xfrm>
          <a:off x="1891762" y="35839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9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Health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2074451" y="3766659"/>
        <a:ext cx="882099" cy="882099"/>
      </dsp:txXfrm>
    </dsp:sp>
    <dsp:sp modelId="{40A8890B-99C6-8842-8822-A2CACE1B01EA}">
      <dsp:nvSpPr>
        <dsp:cNvPr id="0" name=""/>
        <dsp:cNvSpPr/>
      </dsp:nvSpPr>
      <dsp:spPr>
        <a:xfrm rot="11400000">
          <a:off x="3082906" y="2538115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906675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5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5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236158" y="2657558"/>
        <a:ext cx="360326" cy="318107"/>
      </dsp:txXfrm>
    </dsp:sp>
    <dsp:sp modelId="{A6303126-00C3-EA48-80EC-574D4B8C7F0D}">
      <dsp:nvSpPr>
        <dsp:cNvPr id="0" name=""/>
        <dsp:cNvSpPr/>
      </dsp:nvSpPr>
      <dsp:spPr>
        <a:xfrm>
          <a:off x="1609696" y="1984298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3906675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5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5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Materials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1792385" y="2166987"/>
        <a:ext cx="882099" cy="882099"/>
      </dsp:txXfrm>
    </dsp:sp>
    <dsp:sp modelId="{06EC3715-1B9E-5C4C-B3EF-D65F41DFA2BB}">
      <dsp:nvSpPr>
        <dsp:cNvPr id="0" name=""/>
        <dsp:cNvSpPr/>
      </dsp:nvSpPr>
      <dsp:spPr>
        <a:xfrm rot="13800000">
          <a:off x="3510677" y="1797193"/>
          <a:ext cx="514751" cy="5301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 rot="10800000">
        <a:off x="3637521" y="1962376"/>
        <a:ext cx="360326" cy="318107"/>
      </dsp:txXfrm>
    </dsp:sp>
    <dsp:sp modelId="{BD006D69-066F-A149-AE24-82B5AE6056A0}">
      <dsp:nvSpPr>
        <dsp:cNvPr id="0" name=""/>
        <dsp:cNvSpPr/>
      </dsp:nvSpPr>
      <dsp:spPr>
        <a:xfrm>
          <a:off x="2421871" y="577570"/>
          <a:ext cx="1247477" cy="1247477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Nanotech</a:t>
          </a:r>
          <a:endParaRPr 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2604560" y="760259"/>
        <a:ext cx="882099" cy="882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49F3-2F43-B145-8DF9-8E4F4A645B1C}">
      <dsp:nvSpPr>
        <dsp:cNvPr id="0" name=""/>
        <dsp:cNvSpPr/>
      </dsp:nvSpPr>
      <dsp:spPr>
        <a:xfrm>
          <a:off x="599688" y="173146"/>
          <a:ext cx="1815319" cy="181528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Energy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865535" y="438988"/>
        <a:ext cx="1283625" cy="1283596"/>
      </dsp:txXfrm>
    </dsp:sp>
    <dsp:sp modelId="{C5AA9CFF-8556-EA45-B8D3-F35EDD044F74}">
      <dsp:nvSpPr>
        <dsp:cNvPr id="0" name=""/>
        <dsp:cNvSpPr/>
      </dsp:nvSpPr>
      <dsp:spPr>
        <a:xfrm>
          <a:off x="1635470" y="90440"/>
          <a:ext cx="201889" cy="20188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CBED3-E597-C14B-A1A3-477DC3A74A2B}">
      <dsp:nvSpPr>
        <dsp:cNvPr id="0" name=""/>
        <dsp:cNvSpPr/>
      </dsp:nvSpPr>
      <dsp:spPr>
        <a:xfrm>
          <a:off x="1157417" y="1853553"/>
          <a:ext cx="146184" cy="14632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4713"/>
                <a:satOff val="-364"/>
                <a:lumOff val="208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"/>
                <a:satOff val="-364"/>
                <a:lumOff val="208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"/>
                <a:satOff val="-364"/>
                <a:lumOff val="20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796888-377F-E949-83F4-E4EF77006FB4}">
      <dsp:nvSpPr>
        <dsp:cNvPr id="0" name=""/>
        <dsp:cNvSpPr/>
      </dsp:nvSpPr>
      <dsp:spPr>
        <a:xfrm>
          <a:off x="2531820" y="909861"/>
          <a:ext cx="146184" cy="14632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37FAF7-567F-0045-8137-9341832B3A71}">
      <dsp:nvSpPr>
        <dsp:cNvPr id="0" name=""/>
        <dsp:cNvSpPr/>
      </dsp:nvSpPr>
      <dsp:spPr>
        <a:xfrm>
          <a:off x="2276797" y="1591587"/>
          <a:ext cx="201889" cy="20188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95073-7754-1A41-8F94-93AC326FDDE3}">
      <dsp:nvSpPr>
        <dsp:cNvPr id="0" name=""/>
        <dsp:cNvSpPr/>
      </dsp:nvSpPr>
      <dsp:spPr>
        <a:xfrm>
          <a:off x="1198943" y="377365"/>
          <a:ext cx="146184" cy="14632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E1E24-5E75-D548-8636-CF96E96D6FFA}">
      <dsp:nvSpPr>
        <dsp:cNvPr id="0" name=""/>
        <dsp:cNvSpPr/>
      </dsp:nvSpPr>
      <dsp:spPr>
        <a:xfrm>
          <a:off x="738107" y="1214387"/>
          <a:ext cx="146184" cy="14632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73566"/>
                <a:satOff val="-1819"/>
                <a:lumOff val="1041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3566"/>
                <a:satOff val="-1819"/>
                <a:lumOff val="1041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3566"/>
                <a:satOff val="-1819"/>
                <a:lumOff val="10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CFCB6-0AF0-7F46-815E-1D3ED5553565}">
      <dsp:nvSpPr>
        <dsp:cNvPr id="0" name=""/>
        <dsp:cNvSpPr/>
      </dsp:nvSpPr>
      <dsp:spPr>
        <a:xfrm>
          <a:off x="351202" y="7768"/>
          <a:ext cx="738011" cy="73777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Smart Grids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459281" y="115813"/>
        <a:ext cx="521853" cy="521685"/>
      </dsp:txXfrm>
    </dsp:sp>
    <dsp:sp modelId="{07701584-C134-754A-B954-C6E2CDEA967F}">
      <dsp:nvSpPr>
        <dsp:cNvPr id="0" name=""/>
        <dsp:cNvSpPr/>
      </dsp:nvSpPr>
      <dsp:spPr>
        <a:xfrm>
          <a:off x="1431217" y="383727"/>
          <a:ext cx="201889" cy="20188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02992"/>
                <a:satOff val="-2546"/>
                <a:lumOff val="1457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2992"/>
                <a:satOff val="-2546"/>
                <a:lumOff val="1457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2992"/>
                <a:satOff val="-2546"/>
                <a:lumOff val="145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EFBD0-5BA2-6941-82C1-29F570D6512F}">
      <dsp:nvSpPr>
        <dsp:cNvPr id="0" name=""/>
        <dsp:cNvSpPr/>
      </dsp:nvSpPr>
      <dsp:spPr>
        <a:xfrm>
          <a:off x="292215" y="1279537"/>
          <a:ext cx="364954" cy="36496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E00DC-D124-AC47-B1A8-69418645D040}">
      <dsp:nvSpPr>
        <dsp:cNvPr id="0" name=""/>
        <dsp:cNvSpPr/>
      </dsp:nvSpPr>
      <dsp:spPr>
        <a:xfrm>
          <a:off x="2452867" y="1290604"/>
          <a:ext cx="886174" cy="89523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Carbon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Capture</a:t>
          </a:r>
          <a:endParaRPr lang="en-US" sz="105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2582644" y="1421709"/>
        <a:ext cx="626620" cy="633029"/>
      </dsp:txXfrm>
    </dsp:sp>
    <dsp:sp modelId="{A352C0B8-BF75-D447-ACE3-7465D10DC33C}">
      <dsp:nvSpPr>
        <dsp:cNvPr id="0" name=""/>
        <dsp:cNvSpPr/>
      </dsp:nvSpPr>
      <dsp:spPr>
        <a:xfrm>
          <a:off x="2271862" y="663017"/>
          <a:ext cx="201889" cy="20188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8DE6E5-FF77-A449-8C6A-45899BBD1752}">
      <dsp:nvSpPr>
        <dsp:cNvPr id="0" name=""/>
        <dsp:cNvSpPr/>
      </dsp:nvSpPr>
      <dsp:spPr>
        <a:xfrm>
          <a:off x="206376" y="1591586"/>
          <a:ext cx="146184" cy="14632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61844"/>
                <a:satOff val="-4001"/>
                <a:lumOff val="2290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1844"/>
                <a:satOff val="-4001"/>
                <a:lumOff val="2290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1844"/>
                <a:satOff val="-4001"/>
                <a:lumOff val="229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EF803-B5EE-F94A-8104-F077F9A714AC}">
      <dsp:nvSpPr>
        <dsp:cNvPr id="0" name=""/>
        <dsp:cNvSpPr/>
      </dsp:nvSpPr>
      <dsp:spPr>
        <a:xfrm>
          <a:off x="1420751" y="1680931"/>
          <a:ext cx="146184" cy="14632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9D11B-79FA-574B-B94B-753D763D9E82}">
      <dsp:nvSpPr>
        <dsp:cNvPr id="0" name=""/>
        <dsp:cNvSpPr/>
      </dsp:nvSpPr>
      <dsp:spPr>
        <a:xfrm>
          <a:off x="2032000" y="0"/>
          <a:ext cx="2032000" cy="1298039"/>
        </a:xfrm>
        <a:prstGeom prst="trapezoid">
          <a:avLst>
            <a:gd name="adj" fmla="val 7827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RTOs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2032000" y="0"/>
        <a:ext cx="2032000" cy="1298039"/>
      </dsp:txXfrm>
    </dsp:sp>
    <dsp:sp modelId="{27AA73BB-4D7F-0347-B601-1192C48A576A}">
      <dsp:nvSpPr>
        <dsp:cNvPr id="0" name=""/>
        <dsp:cNvSpPr/>
      </dsp:nvSpPr>
      <dsp:spPr>
        <a:xfrm>
          <a:off x="1016000" y="1298039"/>
          <a:ext cx="4064000" cy="1298039"/>
        </a:xfrm>
        <a:prstGeom prst="trapezoid">
          <a:avLst>
            <a:gd name="adj" fmla="val 78272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Industry</a:t>
          </a:r>
          <a:endParaRPr lang="en-US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1727200" y="1298039"/>
        <a:ext cx="2641600" cy="1298039"/>
      </dsp:txXfrm>
    </dsp:sp>
    <dsp:sp modelId="{FA7F1782-70C6-4A4A-8C8C-845DED7C092B}">
      <dsp:nvSpPr>
        <dsp:cNvPr id="0" name=""/>
        <dsp:cNvSpPr/>
      </dsp:nvSpPr>
      <dsp:spPr>
        <a:xfrm>
          <a:off x="0" y="2596079"/>
          <a:ext cx="6096000" cy="1298039"/>
        </a:xfrm>
        <a:prstGeom prst="trapezoid">
          <a:avLst>
            <a:gd name="adj" fmla="val 78272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</a:rPr>
            <a:t>SMEs</a:t>
          </a:r>
          <a:endParaRPr lang="en-US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/>
          </a:endParaRPr>
        </a:p>
      </dsp:txBody>
      <dsp:txXfrm>
        <a:off x="1066799" y="2596079"/>
        <a:ext cx="3962400" cy="1298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94B6-38AE-CF4C-A251-337C4A210E72}" type="datetimeFigureOut">
              <a:rPr lang="es-ES" smtClean="0"/>
              <a:t>04/04/14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86D44-DFC1-1F4E-9713-AAF54E9063C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994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75B8-63D7-433C-9E0A-0089C5BFE99A}" type="datetimeFigureOut">
              <a:rPr lang="pl-PL" smtClean="0"/>
              <a:t>03/04/14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87AA4-254E-4359-B4F8-2951E1E126FE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31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FDDF-A571-45DD-9F22-34E9F4B334C7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8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FDDF-A571-45DD-9F22-34E9F4B334C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32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FDDF-A571-45DD-9F22-34E9F4B334C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32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FDDF-A571-45DD-9F22-34E9F4B334C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32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6F9C-1C3F-4364-96EF-9F9B8DC5C1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78625" y="5762625"/>
            <a:ext cx="23796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9180-9277-4474-B203-C4269F4F385B}" type="datetime1">
              <a:rPr lang="en-US"/>
              <a:pPr>
                <a:defRPr/>
              </a:pPr>
              <a:t>03/04/14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4567-168D-41A4-AE6F-12EFCCBE9E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1FFF-6AF3-45A9-9E6B-CDE0E5A3BB8C}" type="datetime1">
              <a:rPr lang="en-US"/>
              <a:pPr>
                <a:defRPr/>
              </a:pPr>
              <a:t>03/04/14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1B7A-8042-4717-9D6E-359A57EA17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F685-793E-4E41-BD5A-BFBF46247BBB}" type="datetime1">
              <a:rPr lang="en-US"/>
              <a:pPr>
                <a:defRPr/>
              </a:pPr>
              <a:t>03/04/14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FFF2-ED46-438E-85CB-D8129D571A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78625" y="5762625"/>
            <a:ext cx="23796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78625" y="5762625"/>
            <a:ext cx="23796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FDB9-798A-482D-A6F4-4AA995C5C5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Century Gothic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1ECE77C0-C96C-4C82-8833-D7D6964067EC}" type="datetime1">
              <a:rPr lang="en-US"/>
              <a:pPr>
                <a:defRPr/>
              </a:pPr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05730921-C35D-4017-91AB-C0BFEE6882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66" r:id="rId4"/>
    <p:sldLayoutId id="214748377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Helvetica Neue Ligh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Helvetica Neue Ligh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Helvetica Neue Ligh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Helvetica Neue Ligh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Helvetica Neue Ligh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Helvetica Neue Ligh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Helvetica Neue Ligh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9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jpe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26.jpeg"/><Relationship Id="rId9" Type="http://schemas.openxmlformats.org/officeDocument/2006/relationships/image" Target="../media/image18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0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2020visionnetwork.e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020visionnetwork.eu/sme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contact@2020visionnetwork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2020visionnetwork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8" Type="http://schemas.openxmlformats.org/officeDocument/2006/relationships/image" Target="../media/image7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image" Target="../media/image5.png"/><Relationship Id="rId13" Type="http://schemas.openxmlformats.org/officeDocument/2006/relationships/image" Target="../media/image7.pn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846650"/>
            <a:ext cx="9144000" cy="6011350"/>
            <a:chOff x="0" y="846650"/>
            <a:chExt cx="9144000" cy="6011350"/>
          </a:xfrm>
        </p:grpSpPr>
        <p:pic>
          <p:nvPicPr>
            <p:cNvPr id="3" name="Imagen 2" descr="Screen shot 2014-04-04 at 01.17.4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1" b="23482"/>
            <a:stretch/>
          </p:blipFill>
          <p:spPr>
            <a:xfrm>
              <a:off x="0" y="846650"/>
              <a:ext cx="9144000" cy="4080939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0" y="4330206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E4D522"/>
                  </a:solidFill>
                </a:rPr>
                <a:t>4</a:t>
              </a:r>
              <a:r>
                <a:rPr lang="en-US" sz="3600" b="1" baseline="30000" dirty="0" smtClean="0">
                  <a:solidFill>
                    <a:srgbClr val="E4D522"/>
                  </a:solidFill>
                </a:rPr>
                <a:t>TH</a:t>
              </a:r>
              <a:r>
                <a:rPr lang="en-US" sz="3600" b="1" dirty="0" smtClean="0">
                  <a:solidFill>
                    <a:srgbClr val="E4D522"/>
                  </a:solidFill>
                </a:rPr>
                <a:t> April, Barcelona</a:t>
              </a:r>
              <a:endParaRPr lang="en-US" sz="3600" b="1" dirty="0">
                <a:solidFill>
                  <a:srgbClr val="E4D522"/>
                </a:solidFill>
              </a:endParaRPr>
            </a:p>
          </p:txBody>
        </p:sp>
        <p:pic>
          <p:nvPicPr>
            <p:cNvPr id="11" name="Imagen 10" descr="Screen shot 2014-04-04 at 01.17.4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03" b="9853"/>
            <a:stretch/>
          </p:blipFill>
          <p:spPr>
            <a:xfrm>
              <a:off x="0" y="6146800"/>
              <a:ext cx="9144000" cy="71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28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7031038" y="1481138"/>
            <a:ext cx="0" cy="3810000"/>
          </a:xfrm>
          <a:prstGeom prst="straightConnector1">
            <a:avLst/>
          </a:prstGeom>
          <a:noFill/>
          <a:ln w="762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6172200" y="1481138"/>
            <a:ext cx="0" cy="2657475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</p:cxnSp>
      <p:graphicFrame>
        <p:nvGraphicFramePr>
          <p:cNvPr id="25" name="Diagram 24"/>
          <p:cNvGraphicFramePr/>
          <p:nvPr/>
        </p:nvGraphicFramePr>
        <p:xfrm>
          <a:off x="1524000" y="1926110"/>
          <a:ext cx="6096000" cy="389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772" name="Group 17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pic>
          <p:nvPicPr>
            <p:cNvPr id="20" name="Picture 19" descr="Screen Shot 2013-04-17 at 20.36.59.pn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1069" y="648229"/>
              <a:ext cx="9144000" cy="899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1" name="Picture 20" descr="Screen Shot 2013-04-17 at 20.36.59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1069" y="6773332"/>
              <a:ext cx="6550014" cy="1058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2705100" y="1822450"/>
            <a:ext cx="0" cy="2081213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</p:cxnSp>
      <p:sp>
        <p:nvSpPr>
          <p:cNvPr id="11" name="Diagonal Stripe 10"/>
          <p:cNvSpPr/>
          <p:nvPr/>
        </p:nvSpPr>
        <p:spPr>
          <a:xfrm rot="21191716">
            <a:off x="1260235" y="2107978"/>
            <a:ext cx="3507262" cy="3676748"/>
          </a:xfrm>
          <a:prstGeom prst="diagStripe">
            <a:avLst>
              <a:gd name="adj" fmla="val 8644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 rot="18401250">
            <a:off x="2151857" y="3359944"/>
            <a:ext cx="1795462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ea typeface="+mn-ea"/>
                <a:cs typeface="Helvetica Neue"/>
              </a:rPr>
              <a:t>Experts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5243513" y="1822450"/>
            <a:ext cx="0" cy="928688"/>
          </a:xfrm>
          <a:prstGeom prst="straightConnector1">
            <a:avLst/>
          </a:prstGeom>
          <a:noFill/>
          <a:ln w="76200">
            <a:solidFill>
              <a:srgbClr val="8064A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</p:cxnSp>
      <p:sp>
        <p:nvSpPr>
          <p:cNvPr id="15" name="Can 14"/>
          <p:cNvSpPr>
            <a:spLocks noChangeArrowheads="1"/>
          </p:cNvSpPr>
          <p:nvPr/>
        </p:nvSpPr>
        <p:spPr bwMode="auto">
          <a:xfrm>
            <a:off x="4445000" y="1398588"/>
            <a:ext cx="1457325" cy="42386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Helvetica Neue"/>
              </a:rPr>
              <a:t>Excellence</a:t>
            </a:r>
          </a:p>
        </p:txBody>
      </p:sp>
      <p:sp>
        <p:nvSpPr>
          <p:cNvPr id="16" name="Can 15"/>
          <p:cNvSpPr/>
          <p:nvPr/>
        </p:nvSpPr>
        <p:spPr>
          <a:xfrm>
            <a:off x="1869196" y="1399220"/>
            <a:ext cx="1458101" cy="423297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Track record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24" name="Snip Same Side Corner Rectangle 23"/>
          <p:cNvSpPr>
            <a:spLocks/>
          </p:cNvSpPr>
          <p:nvPr/>
        </p:nvSpPr>
        <p:spPr bwMode="auto">
          <a:xfrm>
            <a:off x="1387475" y="882650"/>
            <a:ext cx="6232525" cy="598488"/>
          </a:xfrm>
          <a:custGeom>
            <a:avLst/>
            <a:gdLst>
              <a:gd name="T0" fmla="*/ 99750 w 6232525"/>
              <a:gd name="T1" fmla="*/ 0 h 598488"/>
              <a:gd name="T2" fmla="*/ 6132775 w 6232525"/>
              <a:gd name="T3" fmla="*/ 0 h 598488"/>
              <a:gd name="T4" fmla="*/ 6232525 w 6232525"/>
              <a:gd name="T5" fmla="*/ 99750 h 598488"/>
              <a:gd name="T6" fmla="*/ 6232525 w 6232525"/>
              <a:gd name="T7" fmla="*/ 598488 h 598488"/>
              <a:gd name="T8" fmla="*/ 6232525 w 6232525"/>
              <a:gd name="T9" fmla="*/ 598488 h 598488"/>
              <a:gd name="T10" fmla="*/ 0 w 6232525"/>
              <a:gd name="T11" fmla="*/ 598488 h 598488"/>
              <a:gd name="T12" fmla="*/ 0 w 6232525"/>
              <a:gd name="T13" fmla="*/ 598488 h 598488"/>
              <a:gd name="T14" fmla="*/ 0 w 6232525"/>
              <a:gd name="T15" fmla="*/ 99750 h 598488"/>
              <a:gd name="T16" fmla="*/ 99750 w 6232525"/>
              <a:gd name="T17" fmla="*/ 0 h 598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32525"/>
              <a:gd name="T28" fmla="*/ 0 h 598488"/>
              <a:gd name="T29" fmla="*/ 6232525 w 6232525"/>
              <a:gd name="T30" fmla="*/ 598488 h 598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32525" h="598488">
                <a:moveTo>
                  <a:pt x="99750" y="0"/>
                </a:moveTo>
                <a:lnTo>
                  <a:pt x="6132775" y="0"/>
                </a:lnTo>
                <a:lnTo>
                  <a:pt x="6232525" y="99750"/>
                </a:lnTo>
                <a:lnTo>
                  <a:pt x="6232525" y="598488"/>
                </a:lnTo>
                <a:lnTo>
                  <a:pt x="0" y="598488"/>
                </a:lnTo>
                <a:lnTo>
                  <a:pt x="0" y="99750"/>
                </a:lnTo>
                <a:lnTo>
                  <a:pt x="99750" y="0"/>
                </a:lnTo>
                <a:close/>
              </a:path>
            </a:pathLst>
          </a:cu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Helvetica Neue"/>
              </a:rPr>
              <a:t>Vision2020: The Horizon Network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88" y="0"/>
            <a:ext cx="9142412" cy="6143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Membership Structure</a:t>
            </a:r>
          </a:p>
        </p:txBody>
      </p:sp>
      <p:pic>
        <p:nvPicPr>
          <p:cNvPr id="32785" name="Picture 3" descr="isthmus2d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947738"/>
            <a:ext cx="7016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3" descr="isthmus2d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4350" y="958850"/>
            <a:ext cx="701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47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grpSp>
          <p:nvGrpSpPr>
            <p:cNvPr id="36868" name="Group 5"/>
            <p:cNvGrpSpPr>
              <a:grpSpLocks/>
            </p:cNvGrpSpPr>
            <p:nvPr/>
          </p:nvGrpSpPr>
          <p:grpSpPr bwMode="auto">
            <a:xfrm>
              <a:off x="1069" y="648229"/>
              <a:ext cx="9144000" cy="6230936"/>
              <a:chOff x="1069" y="648229"/>
              <a:chExt cx="9144000" cy="6230936"/>
            </a:xfrm>
          </p:grpSpPr>
          <p:pic>
            <p:nvPicPr>
              <p:cNvPr id="8" name="Picture 7" descr="Screen Shot 2013-04-17 at 20.36.59.png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1069" y="648229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9" name="Picture 8" descr="Screen Shot 2013-04-17 at 20.36.59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36869" name="Picture 6" descr="Screen Shot 2013-04-17 at 20.50.3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1588" y="0"/>
            <a:ext cx="9142412" cy="61436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200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84" charset="-128"/>
              </a:rPr>
              <a:t>Vision2020: New SME Instrument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" y="1041401"/>
            <a:ext cx="6468629" cy="452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04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 bwMode="auto">
          <a:xfrm>
            <a:off x="1588" y="0"/>
            <a:ext cx="9142412" cy="6143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ts val="58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Network update: Launch date 19th April 2013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84" charset="-128"/>
            </a:endParaRPr>
          </a:p>
        </p:txBody>
      </p:sp>
      <p:grpSp>
        <p:nvGrpSpPr>
          <p:cNvPr id="40979" name="Group 4"/>
          <p:cNvGrpSpPr>
            <a:grpSpLocks/>
          </p:cNvGrpSpPr>
          <p:nvPr/>
        </p:nvGrpSpPr>
        <p:grpSpPr bwMode="auto">
          <a:xfrm>
            <a:off x="1588" y="745236"/>
            <a:ext cx="9142412" cy="6134989"/>
            <a:chOff x="1069" y="745741"/>
            <a:chExt cx="9144000" cy="6133424"/>
          </a:xfrm>
        </p:grpSpPr>
        <p:grpSp>
          <p:nvGrpSpPr>
            <p:cNvPr id="40980" name="Group 5"/>
            <p:cNvGrpSpPr>
              <a:grpSpLocks/>
            </p:cNvGrpSpPr>
            <p:nvPr/>
          </p:nvGrpSpPr>
          <p:grpSpPr bwMode="auto">
            <a:xfrm>
              <a:off x="1069" y="745741"/>
              <a:ext cx="9144000" cy="6133424"/>
              <a:chOff x="1069" y="745741"/>
              <a:chExt cx="9144000" cy="6133424"/>
            </a:xfrm>
          </p:grpSpPr>
          <p:pic>
            <p:nvPicPr>
              <p:cNvPr id="25" name="Picture 24" descr="Screen Shot 2013-04-17 at 20.36.59.png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1069" y="745741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6" name="Picture 25" descr="Screen Shot 2013-04-17 at 20.36.59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40981" name="Picture 6" descr="Screen Shot 2013-04-17 at 20.50.3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pole tekstowe 1"/>
          <p:cNvSpPr txBox="1"/>
          <p:nvPr/>
        </p:nvSpPr>
        <p:spPr>
          <a:xfrm>
            <a:off x="992223" y="900864"/>
            <a:ext cx="7099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 dirty="0" smtClean="0">
                <a:latin typeface="Helvetica Neue Light"/>
                <a:ea typeface="ＭＳ Ｐゴシック" charset="0"/>
                <a:cs typeface="ＭＳ Ｐゴシック" charset="0"/>
              </a:rPr>
              <a:t>92</a:t>
            </a:r>
            <a:r>
              <a:rPr lang="en-GB" sz="2000" dirty="0" smtClean="0">
                <a:latin typeface="Helvetica Neue Light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>
                <a:latin typeface="Helvetica Neue Light"/>
                <a:ea typeface="ＭＳ Ｐゴシック" charset="0"/>
                <a:cs typeface="ＭＳ Ｐゴシック" charset="0"/>
              </a:rPr>
              <a:t>members across </a:t>
            </a:r>
            <a:r>
              <a:rPr lang="en-GB" sz="2000" b="1" dirty="0">
                <a:latin typeface="Helvetica Neue Light"/>
                <a:ea typeface="ＭＳ Ｐゴシック" charset="0"/>
                <a:cs typeface="ＭＳ Ｐゴシック" charset="0"/>
              </a:rPr>
              <a:t>25</a:t>
            </a:r>
            <a:r>
              <a:rPr lang="en-GB" sz="2000" dirty="0">
                <a:latin typeface="Helvetica Neue Light"/>
                <a:ea typeface="ＭＳ Ｐゴシック" charset="0"/>
                <a:cs typeface="ＭＳ Ｐゴシック" charset="0"/>
              </a:rPr>
              <a:t> countries</a:t>
            </a:r>
            <a:endParaRPr lang="pl-PL" sz="2000" dirty="0"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7584" y="2052411"/>
            <a:ext cx="132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Helvetica Neue Light"/>
                <a:ea typeface="ＭＳ Ｐゴシック" charset="0"/>
                <a:cs typeface="ＭＳ Ｐゴシック" charset="0"/>
              </a:rPr>
              <a:t>36 RTO members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18015" y="2353941"/>
            <a:ext cx="133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 smtClean="0">
                <a:latin typeface="Helvetica Neue Light"/>
                <a:ea typeface="ＭＳ Ｐゴシック" charset="0"/>
                <a:cs typeface="ＭＳ Ｐゴシック" charset="0"/>
              </a:rPr>
              <a:t>50 </a:t>
            </a:r>
            <a:r>
              <a:rPr lang="en-GB" sz="2000" dirty="0">
                <a:latin typeface="Helvetica Neue Light"/>
                <a:ea typeface="ＭＳ Ｐゴシック" charset="0"/>
                <a:cs typeface="ＭＳ Ｐゴシック" charset="0"/>
              </a:rPr>
              <a:t>SME members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47584" y="4057263"/>
            <a:ext cx="136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Helvetica Neue Light"/>
                <a:ea typeface="ＭＳ Ｐゴシック" charset="0"/>
                <a:cs typeface="ＭＳ Ｐゴシック" charset="0"/>
              </a:rPr>
              <a:t>4 Expert members</a:t>
            </a:r>
            <a:endParaRPr lang="pl-PL" sz="2000" dirty="0"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92222" y="5291683"/>
            <a:ext cx="725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 dirty="0" smtClean="0">
                <a:latin typeface="Helvetica Neue Light"/>
                <a:ea typeface="ＭＳ Ｐゴシック" charset="0"/>
                <a:cs typeface="ＭＳ Ｐゴシック" charset="0"/>
              </a:rPr>
              <a:t>67% </a:t>
            </a:r>
            <a:r>
              <a:rPr lang="en-GB" sz="2000" b="1" dirty="0">
                <a:latin typeface="Helvetica Neue Light"/>
                <a:ea typeface="ＭＳ Ｐゴシック" charset="0"/>
                <a:cs typeface="ＭＳ Ｐゴシック" charset="0"/>
              </a:rPr>
              <a:t>of EU countries represented and 6 Non-EU Members</a:t>
            </a:r>
            <a:endParaRPr lang="pl-PL" sz="2000" b="1" dirty="0"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018015" y="4057263"/>
            <a:ext cx="168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Helvetica Neue Light"/>
                <a:ea typeface="ＭＳ Ｐゴシック" charset="0"/>
                <a:cs typeface="ＭＳ Ｐゴシック" charset="0"/>
              </a:rPr>
              <a:t>2 Associated Partners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8939"/>
            <a:ext cx="5328915" cy="4011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01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0" name="Group 5"/>
          <p:cNvGrpSpPr>
            <a:grpSpLocks/>
          </p:cNvGrpSpPr>
          <p:nvPr/>
        </p:nvGrpSpPr>
        <p:grpSpPr bwMode="auto">
          <a:xfrm>
            <a:off x="1588" y="708660"/>
            <a:ext cx="9142412" cy="6171565"/>
            <a:chOff x="1069" y="709174"/>
            <a:chExt cx="9144000" cy="6169991"/>
          </a:xfrm>
        </p:grpSpPr>
        <p:pic>
          <p:nvPicPr>
            <p:cNvPr id="25" name="Picture 24" descr="Screen Shot 2013-04-17 at 20.36.59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069" y="709174"/>
              <a:ext cx="9144000" cy="89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 descr="Screen Shot 2013-04-17 at 20.36.59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1069" y="6773332"/>
              <a:ext cx="6550014" cy="10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6" name="Prostokąt 185"/>
          <p:cNvSpPr/>
          <p:nvPr/>
        </p:nvSpPr>
        <p:spPr>
          <a:xfrm>
            <a:off x="3450028" y="5601602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7" name="Prostokąt 186"/>
          <p:cNvSpPr/>
          <p:nvPr/>
        </p:nvSpPr>
        <p:spPr>
          <a:xfrm>
            <a:off x="1170124" y="5601602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8" name="Prostokąt 187"/>
          <p:cNvSpPr/>
          <p:nvPr/>
        </p:nvSpPr>
        <p:spPr>
          <a:xfrm>
            <a:off x="30172" y="5595506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9" name="Prostokąt 188"/>
          <p:cNvSpPr/>
          <p:nvPr/>
        </p:nvSpPr>
        <p:spPr>
          <a:xfrm>
            <a:off x="2310076" y="5607698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6" name="Prostokąt 175"/>
          <p:cNvSpPr/>
          <p:nvPr/>
        </p:nvSpPr>
        <p:spPr>
          <a:xfrm>
            <a:off x="8039763" y="4436941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7" name="Prostokąt 176"/>
          <p:cNvSpPr/>
          <p:nvPr/>
        </p:nvSpPr>
        <p:spPr>
          <a:xfrm>
            <a:off x="4583884" y="4431170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8" name="Prostokąt 177"/>
          <p:cNvSpPr/>
          <p:nvPr/>
        </p:nvSpPr>
        <p:spPr>
          <a:xfrm>
            <a:off x="5740866" y="4433945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9" name="Prostokąt 178"/>
          <p:cNvSpPr/>
          <p:nvPr/>
        </p:nvSpPr>
        <p:spPr>
          <a:xfrm>
            <a:off x="3443932" y="4425074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0" name="Prostokąt 179"/>
          <p:cNvSpPr/>
          <p:nvPr/>
        </p:nvSpPr>
        <p:spPr>
          <a:xfrm>
            <a:off x="1164028" y="4425074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1" name="Prostokąt 180"/>
          <p:cNvSpPr/>
          <p:nvPr/>
        </p:nvSpPr>
        <p:spPr>
          <a:xfrm>
            <a:off x="24076" y="4418978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2" name="Prostokąt 181"/>
          <p:cNvSpPr/>
          <p:nvPr/>
        </p:nvSpPr>
        <p:spPr>
          <a:xfrm>
            <a:off x="2303980" y="4431170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3" name="Prostokąt 182"/>
          <p:cNvSpPr/>
          <p:nvPr/>
        </p:nvSpPr>
        <p:spPr>
          <a:xfrm>
            <a:off x="6888172" y="4443362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8" name="Prostokąt 167"/>
          <p:cNvSpPr/>
          <p:nvPr/>
        </p:nvSpPr>
        <p:spPr>
          <a:xfrm>
            <a:off x="8021475" y="3272605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9" name="Prostokąt 168"/>
          <p:cNvSpPr/>
          <p:nvPr/>
        </p:nvSpPr>
        <p:spPr>
          <a:xfrm>
            <a:off x="4565596" y="3254642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0" name="Prostokąt 169"/>
          <p:cNvSpPr/>
          <p:nvPr/>
        </p:nvSpPr>
        <p:spPr>
          <a:xfrm>
            <a:off x="5722578" y="3257417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1" name="Prostokąt 170"/>
          <p:cNvSpPr/>
          <p:nvPr/>
        </p:nvSpPr>
        <p:spPr>
          <a:xfrm>
            <a:off x="3425644" y="3248546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2" name="Prostokąt 171"/>
          <p:cNvSpPr/>
          <p:nvPr/>
        </p:nvSpPr>
        <p:spPr>
          <a:xfrm>
            <a:off x="1145740" y="3248546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3" name="Prostokąt 172"/>
          <p:cNvSpPr/>
          <p:nvPr/>
        </p:nvSpPr>
        <p:spPr>
          <a:xfrm>
            <a:off x="5788" y="3242450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4" name="Prostokąt 173"/>
          <p:cNvSpPr/>
          <p:nvPr/>
        </p:nvSpPr>
        <p:spPr>
          <a:xfrm>
            <a:off x="2285692" y="3254642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75" name="Prostokąt 174"/>
          <p:cNvSpPr/>
          <p:nvPr/>
        </p:nvSpPr>
        <p:spPr>
          <a:xfrm>
            <a:off x="6869884" y="3266834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0" name="Prostokąt 159"/>
          <p:cNvSpPr/>
          <p:nvPr/>
        </p:nvSpPr>
        <p:spPr>
          <a:xfrm>
            <a:off x="8027571" y="2096077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1" name="Prostokąt 160"/>
          <p:cNvSpPr/>
          <p:nvPr/>
        </p:nvSpPr>
        <p:spPr>
          <a:xfrm>
            <a:off x="4571692" y="2078114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2" name="Prostokąt 161"/>
          <p:cNvSpPr/>
          <p:nvPr/>
        </p:nvSpPr>
        <p:spPr>
          <a:xfrm>
            <a:off x="5728674" y="2080889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3" name="Prostokąt 162"/>
          <p:cNvSpPr/>
          <p:nvPr/>
        </p:nvSpPr>
        <p:spPr>
          <a:xfrm>
            <a:off x="3431740" y="2072018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4" name="Prostokąt 163"/>
          <p:cNvSpPr/>
          <p:nvPr/>
        </p:nvSpPr>
        <p:spPr>
          <a:xfrm>
            <a:off x="1151836" y="2072018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5" name="Prostokąt 164"/>
          <p:cNvSpPr/>
          <p:nvPr/>
        </p:nvSpPr>
        <p:spPr>
          <a:xfrm>
            <a:off x="11884" y="2065922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6" name="Prostokąt 165"/>
          <p:cNvSpPr/>
          <p:nvPr/>
        </p:nvSpPr>
        <p:spPr>
          <a:xfrm>
            <a:off x="2291788" y="2078114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67" name="Prostokąt 166"/>
          <p:cNvSpPr/>
          <p:nvPr/>
        </p:nvSpPr>
        <p:spPr>
          <a:xfrm>
            <a:off x="6875980" y="2090306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53" name="Prostokąt 152"/>
          <p:cNvSpPr/>
          <p:nvPr/>
        </p:nvSpPr>
        <p:spPr>
          <a:xfrm>
            <a:off x="8033667" y="919549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50" name="Prostokąt 149"/>
          <p:cNvSpPr/>
          <p:nvPr/>
        </p:nvSpPr>
        <p:spPr>
          <a:xfrm>
            <a:off x="4577788" y="901586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51" name="Prostokąt 150"/>
          <p:cNvSpPr/>
          <p:nvPr/>
        </p:nvSpPr>
        <p:spPr>
          <a:xfrm>
            <a:off x="5734770" y="916553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49" name="Prostokąt 148"/>
          <p:cNvSpPr/>
          <p:nvPr/>
        </p:nvSpPr>
        <p:spPr>
          <a:xfrm>
            <a:off x="3437836" y="907682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47" name="Prostokąt 146"/>
          <p:cNvSpPr/>
          <p:nvPr/>
        </p:nvSpPr>
        <p:spPr>
          <a:xfrm>
            <a:off x="1157932" y="895490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80" y="889394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59" y="2321077"/>
            <a:ext cx="951305" cy="4939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0985" y="2384092"/>
            <a:ext cx="899451" cy="4547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19825" y="2388694"/>
            <a:ext cx="924725" cy="4892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94674" y="3441909"/>
            <a:ext cx="791949" cy="6871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9">
            <a:extLst/>
          </a:blip>
          <a:srcRect t="1" b="40096"/>
          <a:stretch/>
        </p:blipFill>
        <p:spPr>
          <a:xfrm>
            <a:off x="5835737" y="3455311"/>
            <a:ext cx="864311" cy="9423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53196" y="5771458"/>
            <a:ext cx="746727" cy="7381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00719" y="5834959"/>
            <a:ext cx="964864" cy="5690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04483" y="1283011"/>
            <a:ext cx="978557" cy="4016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973" name="Obraz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32254" y="1074176"/>
            <a:ext cx="739775" cy="7287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351470" y="3428558"/>
            <a:ext cx="735268" cy="7127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620062" y="2214555"/>
            <a:ext cx="757988" cy="7517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16" cstate="print">
            <a:extLst/>
          </a:blip>
          <a:srcRect/>
          <a:stretch>
            <a:fillRect/>
          </a:stretch>
        </p:blipFill>
        <p:spPr bwMode="auto">
          <a:xfrm>
            <a:off x="6896731" y="3394147"/>
            <a:ext cx="978373" cy="782698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1588" y="36576"/>
            <a:ext cx="9142412" cy="61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Vision2020: Member Research Organisations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4" y="1162028"/>
            <a:ext cx="904771" cy="468277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04" y="1146470"/>
            <a:ext cx="609600" cy="590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r="20287"/>
          <a:stretch/>
        </p:blipFill>
        <p:spPr bwMode="auto">
          <a:xfrm>
            <a:off x="5772825" y="4741709"/>
            <a:ext cx="1048291" cy="45497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43" y="2319966"/>
            <a:ext cx="955104" cy="540089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47" y="2305047"/>
            <a:ext cx="1030431" cy="60862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50" y="2415505"/>
            <a:ext cx="1014591" cy="46007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420"/>
          <a:stretch/>
        </p:blipFill>
        <p:spPr bwMode="auto">
          <a:xfrm>
            <a:off x="5851710" y="2427867"/>
            <a:ext cx="938157" cy="41097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9" y="3365637"/>
            <a:ext cx="794696" cy="93725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71" y="3446843"/>
            <a:ext cx="876300" cy="762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55" b="15083"/>
          <a:stretch/>
        </p:blipFill>
        <p:spPr bwMode="auto">
          <a:xfrm>
            <a:off x="8110486" y="3395239"/>
            <a:ext cx="351776" cy="46950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" y="4656223"/>
            <a:ext cx="1012363" cy="5501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11" y="4665819"/>
            <a:ext cx="1063836" cy="5443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76" y="4737803"/>
            <a:ext cx="963484" cy="46278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189"/>
          <a:stretch/>
        </p:blipFill>
        <p:spPr bwMode="auto">
          <a:xfrm>
            <a:off x="6919799" y="4688673"/>
            <a:ext cx="1010092" cy="59547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/>
          <a:stretch/>
        </p:blipFill>
        <p:spPr bwMode="auto">
          <a:xfrm>
            <a:off x="2517604" y="5814367"/>
            <a:ext cx="730266" cy="67128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45" y="4720653"/>
            <a:ext cx="1010920" cy="49708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0" y="1065061"/>
            <a:ext cx="1060361" cy="744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Prostokąt 147"/>
          <p:cNvSpPr/>
          <p:nvPr/>
        </p:nvSpPr>
        <p:spPr>
          <a:xfrm>
            <a:off x="2297884" y="901586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52" y="1261571"/>
            <a:ext cx="853894" cy="341558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5799143" y="1153619"/>
            <a:ext cx="990724" cy="4599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2" name="Prostokąt 151"/>
          <p:cNvSpPr/>
          <p:nvPr/>
        </p:nvSpPr>
        <p:spPr>
          <a:xfrm>
            <a:off x="6882076" y="913778"/>
            <a:ext cx="1090631" cy="1110477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pic>
        <p:nvPicPr>
          <p:cNvPr id="155" name="Picture 5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54" r="77511" b="-1"/>
          <a:stretch/>
        </p:blipFill>
        <p:spPr bwMode="auto">
          <a:xfrm>
            <a:off x="7107266" y="1106859"/>
            <a:ext cx="682366" cy="65097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6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/>
          <a:stretch/>
        </p:blipFill>
        <p:spPr bwMode="auto">
          <a:xfrm>
            <a:off x="8108729" y="3862864"/>
            <a:ext cx="876775" cy="312019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72" y="4680713"/>
            <a:ext cx="990659" cy="5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97" y="4615581"/>
            <a:ext cx="928687" cy="72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68" y="3333509"/>
            <a:ext cx="452438" cy="9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" y="5770164"/>
            <a:ext cx="1049019" cy="7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Obraz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32254" y="1113620"/>
            <a:ext cx="739775" cy="7287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4" y="1201472"/>
            <a:ext cx="904771" cy="468277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04" y="1185914"/>
            <a:ext cx="609600" cy="590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0" y="1104505"/>
            <a:ext cx="1060361" cy="744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52" y="1301015"/>
            <a:ext cx="853894" cy="341558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5799143" y="1193063"/>
            <a:ext cx="990724" cy="4599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54" r="77511" b="-1"/>
          <a:stretch/>
        </p:blipFill>
        <p:spPr bwMode="auto">
          <a:xfrm>
            <a:off x="7107266" y="1146303"/>
            <a:ext cx="682366" cy="65097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4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37"/>
            <a:ext cx="8229600" cy="841248"/>
          </a:xfrm>
        </p:spPr>
        <p:txBody>
          <a:bodyPr/>
          <a:lstStyle/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Network update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2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8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390" y="1806140"/>
            <a:ext cx="6589609" cy="3692959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230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participants - members only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Work Programmes released significantly ahead of official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publication. </a:t>
            </a:r>
          </a:p>
          <a:p>
            <a:pPr marL="0" indent="0">
              <a:buNone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Since the Horizon 2020 funding calls were launched on 11 December 2013, many of our members have begun to form consortia and some have started writing proposals.</a:t>
            </a: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Screen Shot 2013-04-17 at 20.36.5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588" y="1171956"/>
            <a:ext cx="9142412" cy="89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1" y="1820543"/>
            <a:ext cx="11525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22557" y="1442523"/>
            <a:ext cx="268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Google+ Community: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3377378"/>
            <a:ext cx="3599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Collaboration and Consortia: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7" y="4035280"/>
            <a:ext cx="1348426" cy="938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Shot 2013-04-17 at 20.36.59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1588" y="6774365"/>
            <a:ext cx="6548876" cy="10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Screen Shot 2013-04-17 at 20.50.3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001" y="6465246"/>
            <a:ext cx="228576" cy="2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94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37"/>
            <a:ext cx="8229600" cy="841248"/>
          </a:xfrm>
        </p:spPr>
        <p:txBody>
          <a:bodyPr/>
          <a:lstStyle/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Case Studies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84" charset="-128"/>
            </a:endParaRPr>
          </a:p>
        </p:txBody>
      </p:sp>
      <p:pic>
        <p:nvPicPr>
          <p:cNvPr id="4" name="Picture 3" descr="Screen Shot 2013-04-17 at 20.36.5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588" y="1171956"/>
            <a:ext cx="9142412" cy="89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588" y="6774365"/>
            <a:ext cx="6548876" cy="10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Screen Shot 2013-04-17 at 20.50.3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001" y="6465246"/>
            <a:ext cx="228576" cy="2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56" y="2326106"/>
            <a:ext cx="2636082" cy="62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2" y="3982198"/>
            <a:ext cx="1495431" cy="85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52" y="3996053"/>
            <a:ext cx="1758896" cy="778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9">
            <a:extLst/>
          </a:blip>
          <a:srcRect t="1" b="40096"/>
          <a:stretch/>
        </p:blipFill>
        <p:spPr>
          <a:xfrm>
            <a:off x="5983831" y="3982198"/>
            <a:ext cx="1061841" cy="1136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Symbol zastępczy zawartości 2"/>
          <p:cNvSpPr>
            <a:spLocks noGrp="1"/>
          </p:cNvSpPr>
          <p:nvPr>
            <p:ph idx="1"/>
          </p:nvPr>
        </p:nvSpPr>
        <p:spPr>
          <a:xfrm>
            <a:off x="4199260" y="1489413"/>
            <a:ext cx="4474840" cy="762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Spectrum Aerospace Research Corporation, COMPET-06-2014</a:t>
            </a:r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4028860" y="3213486"/>
            <a:ext cx="4575588" cy="762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7F7F7F"/>
                </a:solidFill>
                <a:latin typeface="Helvetica Neue Light"/>
                <a:ea typeface="ＭＳ Ｐゴシック" charset="0"/>
                <a:cs typeface="ＭＳ Ｐゴシック" charset="0"/>
              </a:rPr>
              <a:t>Partner Search via Vision2020 online platform</a:t>
            </a:r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892299"/>
            <a:ext cx="3441057" cy="40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10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37"/>
            <a:ext cx="8229600" cy="841248"/>
          </a:xfrm>
        </p:spPr>
        <p:txBody>
          <a:bodyPr/>
          <a:lstStyle/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Case Studies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8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690" y="3810001"/>
            <a:ext cx="5824728" cy="16890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Vision2020 member UCL advertised on the platform on behalf of SME.  LEITAT responded and are now working with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Proximo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Technology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Screen Shot 2013-04-17 at 20.36.5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588" y="1171956"/>
            <a:ext cx="9142412" cy="89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Prostokąt 7"/>
          <p:cNvSpPr/>
          <p:nvPr/>
        </p:nvSpPr>
        <p:spPr>
          <a:xfrm>
            <a:off x="549557" y="1404423"/>
            <a:ext cx="6923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LEITAT and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Design and optimization of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compressor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valve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588" y="6774365"/>
            <a:ext cx="6548876" cy="10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Screen Shot 2013-04-17 at 20.50.3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001" y="6465246"/>
            <a:ext cx="228576" cy="2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8" y="1793444"/>
            <a:ext cx="705331" cy="67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7" y="2590800"/>
            <a:ext cx="2055687" cy="387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31942"/>
            <a:ext cx="3060700" cy="84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9" y="2909889"/>
            <a:ext cx="2944812" cy="4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64" y="1804533"/>
            <a:ext cx="2088084" cy="16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3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49263" y="1009650"/>
            <a:ext cx="28267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Your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" pitchFamily="-84" charset="0"/>
                <a:ea typeface="ＭＳ Ｐゴシック" pitchFamily="-84" charset="-128"/>
                <a:cs typeface="ＭＳ Ｐゴシック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opportunity to propose relevant research work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375400" y="2511425"/>
            <a:ext cx="22637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Access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" pitchFamily="-84" charset="0"/>
                <a:ea typeface="ＭＳ Ｐゴシック" pitchFamily="-84" charset="-128"/>
                <a:cs typeface="ＭＳ Ｐゴシック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to experts with a track record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4663" y="2511425"/>
            <a:ext cx="246538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Network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" pitchFamily="-84" charset="0"/>
                <a:ea typeface="ＭＳ Ｐゴシック" pitchFamily="-84" charset="-128"/>
                <a:cs typeface="ＭＳ Ｐゴシック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meetings and events across Europe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375400" y="1046163"/>
            <a:ext cx="2550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Once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Helvetica Neue" pitchFamily="-84" charset="0"/>
                <a:ea typeface="ＭＳ Ｐゴシック" pitchFamily="-84" charset="-128"/>
                <a:cs typeface="ＭＳ Ｐゴシック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only joining fee: €700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87363" y="4483100"/>
            <a:ext cx="26368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Early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" pitchFamily="-84" charset="0"/>
                <a:ea typeface="ＭＳ Ｐゴシック" pitchFamily="-84" charset="-128"/>
                <a:cs typeface="ＭＳ Ｐゴシック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access to discussions on  Horizon 2020 Work Programmes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375400" y="4495800"/>
            <a:ext cx="25509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Flexibility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" pitchFamily="-84" charset="0"/>
                <a:ea typeface="ＭＳ Ｐゴシック" pitchFamily="-84" charset="-128"/>
                <a:cs typeface="ＭＳ Ｐゴシック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ＭＳ Ｐゴシック" charset="0"/>
                <a:cs typeface="ＭＳ Ｐゴシック" charset="0"/>
              </a:rPr>
              <a:t>to join projects short term or long term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Helvetica Neue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88" y="0"/>
            <a:ext cx="9142412" cy="6143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Vision2020: More Benefits…</a:t>
            </a:r>
          </a:p>
        </p:txBody>
      </p:sp>
      <p:grpSp>
        <p:nvGrpSpPr>
          <p:cNvPr id="41992" name="Group 4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grpSp>
          <p:nvGrpSpPr>
            <p:cNvPr id="41994" name="Group 5"/>
            <p:cNvGrpSpPr>
              <a:grpSpLocks/>
            </p:cNvGrpSpPr>
            <p:nvPr/>
          </p:nvGrpSpPr>
          <p:grpSpPr bwMode="auto">
            <a:xfrm>
              <a:off x="1069" y="648229"/>
              <a:ext cx="9144000" cy="6230936"/>
              <a:chOff x="1069" y="648229"/>
              <a:chExt cx="9144000" cy="6230936"/>
            </a:xfrm>
          </p:grpSpPr>
          <p:pic>
            <p:nvPicPr>
              <p:cNvPr id="19" name="Picture 18" descr="Screen Shot 2013-04-17 at 20.36.59.png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1069" y="648229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0" name="Picture 19" descr="Screen Shot 2013-04-17 at 20.36.59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41995" name="Picture 6" descr="Screen Shot 2013-04-17 at 20.50.3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93" name="Picture 3" descr="isthmus2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2600324"/>
            <a:ext cx="3351046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9" y="4483100"/>
            <a:ext cx="531046" cy="5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9" y="2470150"/>
            <a:ext cx="531046" cy="5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9" y="889000"/>
            <a:ext cx="531046" cy="5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24" y="936625"/>
            <a:ext cx="531046" cy="5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24" y="2428777"/>
            <a:ext cx="531046" cy="5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24" y="4394102"/>
            <a:ext cx="531046" cy="5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5463"/>
            <a:ext cx="7772400" cy="426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84" charset="-128"/>
              </a:rPr>
              <a:t>Vision2020: The Horizon Network</a:t>
            </a:r>
          </a:p>
        </p:txBody>
      </p:sp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893763" y="4960938"/>
            <a:ext cx="7348537" cy="1127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Questions and Answers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1600" b="1" dirty="0" smtClean="0">
              <a:solidFill>
                <a:srgbClr val="4D4D4D"/>
              </a:solidFill>
              <a:latin typeface="Helvetica Neue Light" pitchFamily="-84" charset="0"/>
              <a:ea typeface="ＭＳ Ｐゴシック" pitchFamily="-84" charset="-128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www.2020VisionNetwork.eu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4035" name="Picture 3" descr="isthmus2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5725" y="1103313"/>
            <a:ext cx="389255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69" y="6499972"/>
            <a:ext cx="9144000" cy="379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583" y="6042"/>
            <a:ext cx="9144000" cy="379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2363"/>
            <a:ext cx="8229600" cy="4902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Email: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contact@2020visionnetwork.eu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3600" dirty="0">
              <a:solidFill>
                <a:schemeClr val="bg1">
                  <a:lumMod val="50000"/>
                </a:schemeClr>
              </a:solidFill>
              <a:latin typeface="Helvetica Neue" pitchFamily="-84" charset="0"/>
              <a:ea typeface="ＭＳ Ｐゴシック" pitchFamily="-84" charset="-128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Twitter: @V2020net</a:t>
            </a:r>
          </a:p>
          <a:p>
            <a:pPr>
              <a:buFont typeface="Arial" pitchFamily="34" charset="0"/>
              <a:buChar char="•"/>
              <a:defRPr/>
            </a:pPr>
            <a:endParaRPr lang="en-US" sz="3600" dirty="0">
              <a:solidFill>
                <a:schemeClr val="bg1">
                  <a:lumMod val="50000"/>
                </a:schemeClr>
              </a:solidFill>
              <a:latin typeface="Helvetica Neue" pitchFamily="-84" charset="0"/>
              <a:ea typeface="ＭＳ Ｐゴシック" pitchFamily="-84" charset="-128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Newsletter: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bit.ly/v2020net</a:t>
            </a:r>
          </a:p>
          <a:p>
            <a:pPr>
              <a:buFont typeface="Arial" pitchFamily="34" charset="0"/>
              <a:buChar char="•"/>
              <a:defRPr/>
            </a:pPr>
            <a:endParaRPr lang="en-US" sz="3600" b="1" dirty="0" smtClean="0">
              <a:solidFill>
                <a:schemeClr val="bg1">
                  <a:lumMod val="50000"/>
                </a:schemeClr>
              </a:solidFill>
              <a:latin typeface="Helvetica Neue" pitchFamily="-84" charset="0"/>
              <a:ea typeface="ＭＳ Ｐゴシック" pitchFamily="-84" charset="-128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Website &amp; Membership: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www.2020VisionNetwork.eu/sme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200" b="1" dirty="0" smtClean="0">
              <a:solidFill>
                <a:schemeClr val="bg1">
                  <a:lumMod val="50000"/>
                </a:schemeClr>
              </a:solidFill>
              <a:latin typeface="Helvetica Neue" pitchFamily="-84" charset="0"/>
              <a:ea typeface="ＭＳ Ｐゴシック" pitchFamily="-8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Helvetica Neue" pitchFamily="-84" charset="0"/>
              <a:ea typeface="ＭＳ Ｐゴシック" pitchFamily="-8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Helvetica Neue" pitchFamily="-84" charset="0"/>
              <a:ea typeface="ＭＳ Ｐゴシック" pitchFamily="-84" charset="-128"/>
            </a:endParaRPr>
          </a:p>
        </p:txBody>
      </p:sp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grpSp>
          <p:nvGrpSpPr>
            <p:cNvPr id="45060" name="Group 5"/>
            <p:cNvGrpSpPr>
              <a:grpSpLocks/>
            </p:cNvGrpSpPr>
            <p:nvPr/>
          </p:nvGrpSpPr>
          <p:grpSpPr bwMode="auto">
            <a:xfrm>
              <a:off x="1069" y="648229"/>
              <a:ext cx="9144000" cy="6230936"/>
              <a:chOff x="1069" y="648229"/>
              <a:chExt cx="9144000" cy="6230936"/>
            </a:xfrm>
          </p:grpSpPr>
          <p:pic>
            <p:nvPicPr>
              <p:cNvPr id="8" name="Picture 7" descr="Screen Shot 2013-04-17 at 20.36.59.png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1069" y="648229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9" name="Picture 8" descr="Screen Shot 2013-04-17 at 20.36.59.png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45061" name="Picture 6" descr="Screen Shot 2013-04-17 at 20.50.38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1588" y="0"/>
            <a:ext cx="9142412" cy="6143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Keep in touch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86263" y="287861"/>
            <a:ext cx="9144000" cy="6278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DE7FF"/>
                </a:solidFill>
              </a:rPr>
              <a:t>Block 1 Policy </a:t>
            </a:r>
            <a:r>
              <a:rPr lang="en-US" b="1" dirty="0">
                <a:solidFill>
                  <a:srgbClr val="3DE7FF"/>
                </a:solidFill>
              </a:rPr>
              <a:t>Perspective - Opportunities within Horizon </a:t>
            </a:r>
            <a:r>
              <a:rPr lang="en-US" b="1" dirty="0" smtClean="0">
                <a:solidFill>
                  <a:srgbClr val="3DE7FF"/>
                </a:solidFill>
              </a:rPr>
              <a:t>2020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10</a:t>
            </a:r>
            <a:r>
              <a:rPr lang="en-US" sz="1600" dirty="0">
                <a:solidFill>
                  <a:schemeClr val="bg1"/>
                </a:solidFill>
              </a:rPr>
              <a:t>:10 - 10:30 – Abdul Rahim, Director of </a:t>
            </a:r>
            <a:r>
              <a:rPr lang="en-US" sz="1600" dirty="0" smtClean="0">
                <a:solidFill>
                  <a:schemeClr val="bg1"/>
                </a:solidFill>
              </a:rPr>
              <a:t>Vision2020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10</a:t>
            </a:r>
            <a:r>
              <a:rPr lang="en-US" sz="1600" dirty="0">
                <a:solidFill>
                  <a:schemeClr val="bg1"/>
                </a:solidFill>
              </a:rPr>
              <a:t>:30 - 11:00 – Samuel </a:t>
            </a:r>
            <a:r>
              <a:rPr lang="en-US" sz="1600" dirty="0" err="1">
                <a:solidFill>
                  <a:schemeClr val="bg1"/>
                </a:solidFill>
              </a:rPr>
              <a:t>Maenhout</a:t>
            </a:r>
            <a:r>
              <a:rPr lang="en-US" sz="1600" dirty="0">
                <a:solidFill>
                  <a:schemeClr val="bg1"/>
                </a:solidFill>
              </a:rPr>
              <a:t> - European Commission - Policy Officer from DG Research &amp; Innovation B3 – SMEs, Financial Instruments and State </a:t>
            </a:r>
            <a:r>
              <a:rPr lang="en-US" sz="1600" dirty="0" smtClean="0">
                <a:solidFill>
                  <a:schemeClr val="bg1"/>
                </a:solidFill>
              </a:rPr>
              <a:t>Aid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11</a:t>
            </a:r>
            <a:r>
              <a:rPr lang="en-US" sz="1600" dirty="0">
                <a:solidFill>
                  <a:schemeClr val="bg1"/>
                </a:solidFill>
              </a:rPr>
              <a:t>:00 - 11:30 – David </a:t>
            </a:r>
            <a:r>
              <a:rPr lang="en-US" sz="1600" dirty="0" err="1">
                <a:solidFill>
                  <a:schemeClr val="bg1"/>
                </a:solidFill>
              </a:rPr>
              <a:t>Rovirosa</a:t>
            </a:r>
            <a:r>
              <a:rPr lang="en-US" sz="1600" dirty="0">
                <a:solidFill>
                  <a:schemeClr val="bg1"/>
                </a:solidFill>
              </a:rPr>
              <a:t>, ACCIO Innovation Catalan Agency and EEN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Panel 1 </a:t>
            </a:r>
            <a:r>
              <a:rPr lang="en-US" b="1" i="1" dirty="0">
                <a:solidFill>
                  <a:schemeClr val="bg1"/>
                </a:solidFill>
              </a:rPr>
              <a:t>followed by Q&amp;A </a:t>
            </a:r>
            <a:r>
              <a:rPr lang="en-US" b="1" i="1" dirty="0" smtClean="0">
                <a:solidFill>
                  <a:schemeClr val="bg1"/>
                </a:solidFill>
              </a:rPr>
              <a:t>session</a:t>
            </a:r>
          </a:p>
          <a:p>
            <a:endParaRPr lang="en-US" sz="800" dirty="0" smtClean="0">
              <a:solidFill>
                <a:srgbClr val="3DE7FF"/>
              </a:solidFill>
            </a:endParaRPr>
          </a:p>
          <a:p>
            <a:endParaRPr lang="en-US" sz="800" dirty="0">
              <a:solidFill>
                <a:srgbClr val="3DE7FF"/>
              </a:solidFill>
            </a:endParaRPr>
          </a:p>
          <a:p>
            <a:r>
              <a:rPr lang="en-US" b="1" dirty="0">
                <a:solidFill>
                  <a:srgbClr val="E4D522"/>
                </a:solidFill>
              </a:rPr>
              <a:t>11:30 – 12:00 - Coffee &amp; </a:t>
            </a:r>
            <a:r>
              <a:rPr lang="en-US" b="1" dirty="0" smtClean="0">
                <a:solidFill>
                  <a:srgbClr val="E4D522"/>
                </a:solidFill>
              </a:rPr>
              <a:t>Networking</a:t>
            </a:r>
          </a:p>
          <a:p>
            <a:endParaRPr lang="es-ES" sz="800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3DE7FF"/>
                </a:solidFill>
              </a:rPr>
              <a:t>Block 2 EU </a:t>
            </a:r>
            <a:r>
              <a:rPr lang="en-US" b="1" dirty="0">
                <a:solidFill>
                  <a:srgbClr val="3DE7FF"/>
                </a:solidFill>
              </a:rPr>
              <a:t>Funded Research and Innovation: Commercial Case Studies + Vision 2020 relevance </a:t>
            </a:r>
            <a:r>
              <a:rPr lang="en-US" b="1" dirty="0" smtClean="0">
                <a:solidFill>
                  <a:srgbClr val="3DE7FF"/>
                </a:solidFill>
              </a:rPr>
              <a:t>members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12:00 - 12:15</a:t>
            </a:r>
            <a:r>
              <a:rPr lang="en-US" sz="1600" dirty="0">
                <a:solidFill>
                  <a:schemeClr val="bg1"/>
                </a:solidFill>
              </a:rPr>
              <a:t> – Emilie </a:t>
            </a:r>
            <a:r>
              <a:rPr lang="en-US" sz="1600" dirty="0" err="1">
                <a:solidFill>
                  <a:schemeClr val="bg1"/>
                </a:solidFill>
              </a:rPr>
              <a:t>Mespoulhes</a:t>
            </a:r>
            <a:r>
              <a:rPr lang="en-US" sz="1600" dirty="0">
                <a:solidFill>
                  <a:schemeClr val="bg1"/>
                </a:solidFill>
              </a:rPr>
              <a:t>, LEITAT as a Partner for Technology for SMEs  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r>
              <a:rPr lang="en-US" sz="1600" b="1" dirty="0">
                <a:solidFill>
                  <a:schemeClr val="bg1"/>
                </a:solidFill>
              </a:rPr>
              <a:t>:15 - 12:30</a:t>
            </a:r>
            <a:r>
              <a:rPr lang="en-US" sz="1600" dirty="0">
                <a:solidFill>
                  <a:schemeClr val="bg1"/>
                </a:solidFill>
              </a:rPr>
              <a:t> – </a:t>
            </a:r>
            <a:r>
              <a:rPr lang="en-US" sz="1600" dirty="0" err="1">
                <a:solidFill>
                  <a:schemeClr val="bg1"/>
                </a:solidFill>
              </a:rPr>
              <a:t>Oonagh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McNerney</a:t>
            </a:r>
            <a:r>
              <a:rPr lang="en-US" sz="1600" dirty="0">
                <a:solidFill>
                  <a:schemeClr val="bg1"/>
                </a:solidFill>
              </a:rPr>
              <a:t>, SME Success story, IRIS (INNOVACIO I RECERCA INDUSTRIAL I SOSTENIBLE SL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r>
              <a:rPr lang="en-US" sz="1600" b="1" dirty="0">
                <a:solidFill>
                  <a:schemeClr val="bg1"/>
                </a:solidFill>
              </a:rPr>
              <a:t>:30 - 12:45</a:t>
            </a:r>
            <a:r>
              <a:rPr lang="en-US" sz="1600" dirty="0">
                <a:solidFill>
                  <a:schemeClr val="bg1"/>
                </a:solidFill>
              </a:rPr>
              <a:t> – Marta Macias , SME Success story (IDENER).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12:45 - 13:00</a:t>
            </a:r>
            <a:r>
              <a:rPr lang="en-US" sz="1600" dirty="0">
                <a:solidFill>
                  <a:schemeClr val="bg1"/>
                </a:solidFill>
              </a:rPr>
              <a:t> – Michael Browne, University success </a:t>
            </a:r>
            <a:r>
              <a:rPr lang="en-US" sz="1600" dirty="0" smtClean="0">
                <a:solidFill>
                  <a:schemeClr val="bg1"/>
                </a:solidFill>
              </a:rPr>
              <a:t>story, University College London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Panel </a:t>
            </a:r>
            <a:r>
              <a:rPr lang="en-US" b="1" i="1" dirty="0" smtClean="0">
                <a:solidFill>
                  <a:schemeClr val="bg1"/>
                </a:solidFill>
              </a:rPr>
              <a:t>2 </a:t>
            </a:r>
            <a:r>
              <a:rPr lang="en-US" b="1" i="1" dirty="0">
                <a:solidFill>
                  <a:schemeClr val="bg1"/>
                </a:solidFill>
              </a:rPr>
              <a:t>followed by Q&amp;A </a:t>
            </a:r>
            <a:r>
              <a:rPr lang="en-US" b="1" i="1" dirty="0" smtClean="0">
                <a:solidFill>
                  <a:schemeClr val="bg1"/>
                </a:solidFill>
              </a:rPr>
              <a:t>session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E4D522"/>
                </a:solidFill>
              </a:rPr>
              <a:t>13</a:t>
            </a:r>
            <a:r>
              <a:rPr lang="en-US" b="1" dirty="0">
                <a:solidFill>
                  <a:srgbClr val="E4D522"/>
                </a:solidFill>
              </a:rPr>
              <a:t>:00 – 14:00 - Networking reception with </a:t>
            </a:r>
            <a:r>
              <a:rPr lang="en-US" b="1" dirty="0" smtClean="0">
                <a:solidFill>
                  <a:srgbClr val="E4D522"/>
                </a:solidFill>
              </a:rPr>
              <a:t>LEITAT Project Managers</a:t>
            </a:r>
            <a:endParaRPr lang="es-ES" b="1" dirty="0">
              <a:solidFill>
                <a:srgbClr val="E4D522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2400" y="287861"/>
            <a:ext cx="8788400" cy="2438406"/>
          </a:xfrm>
          <a:prstGeom prst="rect">
            <a:avLst/>
          </a:prstGeom>
          <a:noFill/>
          <a:ln>
            <a:solidFill>
              <a:srgbClr val="3DE7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52400" y="3234267"/>
            <a:ext cx="8788400" cy="2844800"/>
          </a:xfrm>
          <a:prstGeom prst="rect">
            <a:avLst/>
          </a:prstGeom>
          <a:noFill/>
          <a:ln>
            <a:solidFill>
              <a:srgbClr val="3DE7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57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846650"/>
            <a:ext cx="9144000" cy="6011350"/>
            <a:chOff x="0" y="846650"/>
            <a:chExt cx="9144000" cy="6011350"/>
          </a:xfrm>
        </p:grpSpPr>
        <p:pic>
          <p:nvPicPr>
            <p:cNvPr id="3" name="Imagen 2" descr="Screen shot 2014-04-04 at 01.17.4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1" b="23482"/>
            <a:stretch/>
          </p:blipFill>
          <p:spPr>
            <a:xfrm>
              <a:off x="0" y="846650"/>
              <a:ext cx="9144000" cy="4080939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0" y="4330206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E4D522"/>
                  </a:solidFill>
                </a:rPr>
                <a:t>4</a:t>
              </a:r>
              <a:r>
                <a:rPr lang="en-US" sz="3600" b="1" baseline="30000" dirty="0" smtClean="0">
                  <a:solidFill>
                    <a:srgbClr val="E4D522"/>
                  </a:solidFill>
                </a:rPr>
                <a:t>TH</a:t>
              </a:r>
              <a:r>
                <a:rPr lang="en-US" sz="3600" b="1" dirty="0" smtClean="0">
                  <a:solidFill>
                    <a:srgbClr val="E4D522"/>
                  </a:solidFill>
                </a:rPr>
                <a:t> April, Barcelona</a:t>
              </a:r>
              <a:endParaRPr lang="en-US" sz="3600" b="1" dirty="0">
                <a:solidFill>
                  <a:srgbClr val="E4D522"/>
                </a:solidFill>
              </a:endParaRPr>
            </a:p>
          </p:txBody>
        </p:sp>
        <p:pic>
          <p:nvPicPr>
            <p:cNvPr id="11" name="Imagen 10" descr="Screen shot 2014-04-04 at 01.17.4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03" b="9853"/>
            <a:stretch/>
          </p:blipFill>
          <p:spPr>
            <a:xfrm>
              <a:off x="0" y="6146800"/>
              <a:ext cx="9144000" cy="71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82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5463"/>
            <a:ext cx="7772400" cy="426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58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Vision2020: The Horizon Network</a:t>
            </a: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893763" y="4960938"/>
            <a:ext cx="7348537" cy="1127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400" dirty="0">
                <a:solidFill>
                  <a:schemeClr val="tx1"/>
                </a:solidFill>
              </a:rPr>
              <a:t>“Horizon 2020 for SMEs”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Abdul Rahim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1600" b="1" dirty="0" smtClean="0">
              <a:solidFill>
                <a:srgbClr val="4D4D4D"/>
              </a:solidFill>
              <a:latin typeface="Helvetica Neue Light" pitchFamily="-84" charset="0"/>
              <a:ea typeface="ＭＳ Ｐゴシック" pitchFamily="-84" charset="-128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www.2020VisionNetwork.eu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3" name="Picture 3" descr="isthmus2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5725" y="1103313"/>
            <a:ext cx="389255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69" y="6499972"/>
            <a:ext cx="9144000" cy="379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583" y="6042"/>
            <a:ext cx="9144000" cy="379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1147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08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The Vision2020 platform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Challenges for SMEs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Why join? Who can join?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Next steps</a:t>
            </a:r>
          </a:p>
        </p:txBody>
      </p:sp>
      <p:pic>
        <p:nvPicPr>
          <p:cNvPr id="14" name="Picture 13" descr="Screen Shot 2013-04-17 at 20.36.5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9" y="648229"/>
            <a:ext cx="9144000" cy="89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651" name="Picture 12" descr="Screen Shot 2013-04-17 at 20.50.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6464300"/>
            <a:ext cx="228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588" y="0"/>
            <a:ext cx="9142412" cy="614363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Presentation Structure</a:t>
            </a:r>
          </a:p>
        </p:txBody>
      </p:sp>
      <p:pic>
        <p:nvPicPr>
          <p:cNvPr id="8" name="Picture 7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588" y="6774365"/>
            <a:ext cx="6548876" cy="10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6" descr="Screen Shot 2013-04-17 at 20.50.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001" y="6465246"/>
            <a:ext cx="228576" cy="2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84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3-04-17 at 20.36.5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9" y="648229"/>
            <a:ext cx="9144000" cy="89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651" name="Picture 12" descr="Screen Shot 2013-04-17 at 20.50.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6464300"/>
            <a:ext cx="228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588" y="0"/>
            <a:ext cx="9142412" cy="614363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Platform</a:t>
            </a:r>
          </a:p>
        </p:txBody>
      </p:sp>
      <p:pic>
        <p:nvPicPr>
          <p:cNvPr id="8" name="Picture 7" descr="Screen Shot 2013-04-17 at 20.36.5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588" y="6774365"/>
            <a:ext cx="6548876" cy="10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6" descr="Screen Shot 2013-04-17 at 20.50.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001" y="6465246"/>
            <a:ext cx="228576" cy="2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11520"/>
          <a:stretch/>
        </p:blipFill>
        <p:spPr bwMode="auto">
          <a:xfrm>
            <a:off x="428001" y="1142244"/>
            <a:ext cx="4488047" cy="422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5300836" y="1142244"/>
            <a:ext cx="32403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Helvetica Neue Ligh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Helvetica Neue Ligh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Helvetica Neue Ligh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Helvetica Neue Ligh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Helvetica Neue Light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Multi-</a:t>
            </a:r>
            <a:r>
              <a:rPr lang="en-GB" sz="2000" dirty="0" err="1" smtClean="0"/>
              <a:t>sectoral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pan-European, linking</a:t>
            </a:r>
          </a:p>
          <a:p>
            <a:pPr marL="0" indent="0">
              <a:buFont typeface="Arial" charset="0"/>
              <a:buNone/>
            </a:pPr>
            <a:endParaRPr lang="en-GB" sz="2000" dirty="0" smtClean="0"/>
          </a:p>
          <a:p>
            <a:pPr marL="0" indent="0">
              <a:buFont typeface="Arial" charset="0"/>
              <a:buNone/>
            </a:pPr>
            <a:r>
              <a:rPr lang="en-GB" sz="2000" dirty="0" smtClean="0"/>
              <a:t>	SMEs</a:t>
            </a:r>
          </a:p>
          <a:p>
            <a:pPr marL="0" indent="0">
              <a:buFont typeface="Arial" charset="0"/>
              <a:buNone/>
            </a:pPr>
            <a:r>
              <a:rPr lang="en-GB" sz="2000" dirty="0" smtClean="0"/>
              <a:t>	RTOs</a:t>
            </a:r>
          </a:p>
          <a:p>
            <a:pPr marL="0" indent="0">
              <a:buFont typeface="Arial" charset="0"/>
              <a:buNone/>
            </a:pPr>
            <a:r>
              <a:rPr lang="en-GB" sz="2000" dirty="0" smtClean="0"/>
              <a:t>	Expert 	Members</a:t>
            </a:r>
          </a:p>
          <a:p>
            <a:pPr marL="0" indent="0">
              <a:buFont typeface="Arial" charset="0"/>
              <a:buNone/>
            </a:pPr>
            <a:r>
              <a:rPr lang="en-GB" sz="2000" dirty="0" smtClean="0"/>
              <a:t>	Associated 	Partners</a:t>
            </a:r>
          </a:p>
          <a:p>
            <a:pPr marL="0" indent="0">
              <a:buFont typeface="Arial" charset="0"/>
              <a:buNone/>
            </a:pPr>
            <a:endParaRPr lang="en-GB" sz="2000" dirty="0" smtClean="0"/>
          </a:p>
          <a:p>
            <a:r>
              <a:rPr lang="en-GB" sz="2000" dirty="0" smtClean="0"/>
              <a:t>Cluster structure</a:t>
            </a:r>
          </a:p>
          <a:p>
            <a:r>
              <a:rPr lang="en-GB" sz="2000" dirty="0" smtClean="0"/>
              <a:t>Brings in experts</a:t>
            </a:r>
          </a:p>
          <a:p>
            <a:endParaRPr lang="pl-PL" sz="2000" dirty="0"/>
          </a:p>
        </p:txBody>
      </p:sp>
      <p:sp>
        <p:nvSpPr>
          <p:cNvPr id="13" name="Gwiazda 5-ramienna 12"/>
          <p:cNvSpPr/>
          <p:nvPr/>
        </p:nvSpPr>
        <p:spPr>
          <a:xfrm>
            <a:off x="5889600" y="2298328"/>
            <a:ext cx="182116" cy="144016"/>
          </a:xfrm>
          <a:prstGeom prst="star5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Gwiazda 5-ramienna 14"/>
          <p:cNvSpPr/>
          <p:nvPr/>
        </p:nvSpPr>
        <p:spPr>
          <a:xfrm>
            <a:off x="5889600" y="2715136"/>
            <a:ext cx="182116" cy="144016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953100" y="3073746"/>
            <a:ext cx="117728" cy="10891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953100" y="3453373"/>
            <a:ext cx="144016" cy="120014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29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grpSp>
          <p:nvGrpSpPr>
            <p:cNvPr id="33797" name="Group 5"/>
            <p:cNvGrpSpPr>
              <a:grpSpLocks/>
            </p:cNvGrpSpPr>
            <p:nvPr/>
          </p:nvGrpSpPr>
          <p:grpSpPr bwMode="auto">
            <a:xfrm>
              <a:off x="1069" y="648229"/>
              <a:ext cx="9144000" cy="6230936"/>
              <a:chOff x="1069" y="648229"/>
              <a:chExt cx="9144000" cy="6230936"/>
            </a:xfrm>
          </p:grpSpPr>
          <p:pic>
            <p:nvPicPr>
              <p:cNvPr id="21" name="Picture 20" descr="Screen Shot 2013-04-17 at 20.36.59.png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1069" y="648229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2" name="Picture 21" descr="Screen Shot 2013-04-17 at 20.36.59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33798" name="Picture 6" descr="Screen Shot 2013-04-17 at 20.50.3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1588" y="0"/>
            <a:ext cx="9142412" cy="61436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Challenges for SMEs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6" y="1511300"/>
            <a:ext cx="4673897" cy="417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5495404" y="1503833"/>
            <a:ext cx="3240360" cy="4525963"/>
          </a:xfrm>
        </p:spPr>
        <p:txBody>
          <a:bodyPr>
            <a:noAutofit/>
          </a:bodyPr>
          <a:lstStyle/>
          <a:p>
            <a:r>
              <a:rPr lang="en-GB" sz="2000" dirty="0" smtClean="0"/>
              <a:t>Complicated landscape of research organisations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Lack of admin capacity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Long development time scales</a:t>
            </a:r>
          </a:p>
          <a:p>
            <a:endParaRPr lang="en-GB" sz="2000" dirty="0"/>
          </a:p>
          <a:p>
            <a:r>
              <a:rPr lang="en-GB" sz="2000" dirty="0" smtClean="0"/>
              <a:t>Cash flow problems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0997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8" y="0"/>
            <a:ext cx="9142412" cy="61436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What’s in it for you?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grpSp>
          <p:nvGrpSpPr>
            <p:cNvPr id="35844" name="Group 5"/>
            <p:cNvGrpSpPr>
              <a:grpSpLocks/>
            </p:cNvGrpSpPr>
            <p:nvPr/>
          </p:nvGrpSpPr>
          <p:grpSpPr bwMode="auto">
            <a:xfrm>
              <a:off x="1069" y="648229"/>
              <a:ext cx="9144000" cy="6230936"/>
              <a:chOff x="1069" y="648229"/>
              <a:chExt cx="9144000" cy="6230936"/>
            </a:xfrm>
          </p:grpSpPr>
          <p:pic>
            <p:nvPicPr>
              <p:cNvPr id="9" name="Picture 8" descr="Screen Shot 2013-04-17 at 20.36.59.png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1069" y="648229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" name="Picture 9" descr="Screen Shot 2013-04-17 at 20.36.59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35845" name="Picture 6" descr="Screen Shot 2013-04-17 at 20.50.3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8" y="1295400"/>
            <a:ext cx="3863926" cy="417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5011514" y="1340768"/>
            <a:ext cx="3880966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Visibility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Access to partners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Support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Increased share of EU funding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New SME Instrument with  €3 billion budget</a:t>
            </a:r>
          </a:p>
          <a:p>
            <a:pPr marL="0" indent="0">
              <a:buNone/>
              <a:defRPr/>
            </a:pPr>
            <a:r>
              <a:rPr lang="en-GB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3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2778934"/>
              </p:ext>
            </p:extLst>
          </p:nvPr>
        </p:nvGraphicFramePr>
        <p:xfrm>
          <a:off x="1069" y="791103"/>
          <a:ext cx="9144000" cy="589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722" name="Group 3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grpSp>
          <p:nvGrpSpPr>
            <p:cNvPr id="30735" name="Group 4"/>
            <p:cNvGrpSpPr>
              <a:grpSpLocks/>
            </p:cNvGrpSpPr>
            <p:nvPr/>
          </p:nvGrpSpPr>
          <p:grpSpPr bwMode="auto">
            <a:xfrm>
              <a:off x="1069" y="648229"/>
              <a:ext cx="9144000" cy="6230936"/>
              <a:chOff x="1069" y="648229"/>
              <a:chExt cx="9144000" cy="6230936"/>
            </a:xfrm>
          </p:grpSpPr>
          <p:pic>
            <p:nvPicPr>
              <p:cNvPr id="7" name="Picture 6" descr="Screen Shot 2013-04-17 at 20.36.59.png"/>
              <p:cNvPicPr>
                <a:picLocks noChangeAspect="1"/>
              </p:cNvPicPr>
              <p:nvPr/>
            </p:nvPicPr>
            <p:blipFill>
              <a:blip r:embed="rId7" cstate="print">
                <a:extLst/>
              </a:blip>
              <a:stretch>
                <a:fillRect/>
              </a:stretch>
            </p:blipFill>
            <p:spPr>
              <a:xfrm>
                <a:off x="1069" y="648229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8" name="Picture 7" descr="Screen Shot 2013-04-17 at 20.36.59.png"/>
              <p:cNvPicPr>
                <a:picLocks noChangeAspect="1"/>
              </p:cNvPicPr>
              <p:nvPr/>
            </p:nvPicPr>
            <p:blipFill>
              <a:blip r:embed="rId8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30736" name="Picture 5" descr="Screen Shot 2013-04-17 at 20.50.38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3894138" y="2027238"/>
            <a:ext cx="487362" cy="145415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 flipV="1">
            <a:off x="3492500" y="2424113"/>
            <a:ext cx="401638" cy="105727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1588" y="0"/>
            <a:ext cx="9142412" cy="61436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Network Model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6389688" y="1406525"/>
            <a:ext cx="1751012" cy="769938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149975" y="2074863"/>
            <a:ext cx="254000" cy="254000"/>
          </a:xfrm>
          <a:prstGeom prst="ellipse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8-Point Star 25"/>
          <p:cNvSpPr/>
          <p:nvPr/>
        </p:nvSpPr>
        <p:spPr>
          <a:xfrm>
            <a:off x="7613812" y="737674"/>
            <a:ext cx="1530188" cy="128956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</a:rPr>
              <a:t>SME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>
            <a:off x="3009900" y="3481388"/>
            <a:ext cx="884238" cy="1147762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906463" y="1608138"/>
            <a:ext cx="2987675" cy="187325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2" name="8-Point Star 11"/>
          <p:cNvSpPr/>
          <p:nvPr/>
        </p:nvSpPr>
        <p:spPr>
          <a:xfrm>
            <a:off x="255588" y="1016000"/>
            <a:ext cx="1301750" cy="1185863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</a:rPr>
              <a:t>RTO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767138" y="3354388"/>
            <a:ext cx="254000" cy="254000"/>
          </a:xfrm>
          <a:prstGeom prst="ellipse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4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89" name="Straight Connector 37888"/>
          <p:cNvCxnSpPr>
            <a:cxnSpLocks noChangeShapeType="1"/>
          </p:cNvCxnSpPr>
          <p:nvPr/>
        </p:nvCxnSpPr>
        <p:spPr bwMode="auto">
          <a:xfrm flipV="1">
            <a:off x="7345363" y="2803525"/>
            <a:ext cx="211137" cy="214313"/>
          </a:xfrm>
          <a:prstGeom prst="line">
            <a:avLst/>
          </a:prstGeom>
          <a:noFill/>
          <a:ln w="57150">
            <a:solidFill>
              <a:srgbClr val="8064A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7894" name="Straight Connector 37893"/>
          <p:cNvCxnSpPr>
            <a:cxnSpLocks noChangeShapeType="1"/>
          </p:cNvCxnSpPr>
          <p:nvPr/>
        </p:nvCxnSpPr>
        <p:spPr bwMode="auto">
          <a:xfrm flipV="1">
            <a:off x="4856163" y="1143000"/>
            <a:ext cx="488950" cy="115888"/>
          </a:xfrm>
          <a:prstGeom prst="line">
            <a:avLst/>
          </a:prstGeom>
          <a:noFill/>
          <a:ln w="57150">
            <a:solidFill>
              <a:srgbClr val="8064A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H="1" flipV="1">
            <a:off x="7158038" y="2141538"/>
            <a:ext cx="398462" cy="282575"/>
          </a:xfrm>
          <a:prstGeom prst="line">
            <a:avLst/>
          </a:prstGeom>
          <a:noFill/>
          <a:ln w="57150">
            <a:solidFill>
              <a:srgbClr val="8064A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17823561"/>
              </p:ext>
            </p:extLst>
          </p:nvPr>
        </p:nvGraphicFramePr>
        <p:xfrm>
          <a:off x="1069" y="791103"/>
          <a:ext cx="9144000" cy="589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 30"/>
          <p:cNvGraphicFramePr/>
          <p:nvPr/>
        </p:nvGraphicFramePr>
        <p:xfrm>
          <a:off x="4841875" y="839765"/>
          <a:ext cx="3376083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1750" name="Group 3"/>
          <p:cNvGrpSpPr>
            <a:grpSpLocks/>
          </p:cNvGrpSpPr>
          <p:nvPr/>
        </p:nvGrpSpPr>
        <p:grpSpPr bwMode="auto">
          <a:xfrm>
            <a:off x="1588" y="647700"/>
            <a:ext cx="9142412" cy="6232525"/>
            <a:chOff x="1069" y="648229"/>
            <a:chExt cx="9144000" cy="6230936"/>
          </a:xfrm>
        </p:grpSpPr>
        <p:grpSp>
          <p:nvGrpSpPr>
            <p:cNvPr id="31763" name="Group 4"/>
            <p:cNvGrpSpPr>
              <a:grpSpLocks/>
            </p:cNvGrpSpPr>
            <p:nvPr/>
          </p:nvGrpSpPr>
          <p:grpSpPr bwMode="auto">
            <a:xfrm>
              <a:off x="1069" y="648229"/>
              <a:ext cx="9144000" cy="6230936"/>
              <a:chOff x="1069" y="648229"/>
              <a:chExt cx="9144000" cy="6230936"/>
            </a:xfrm>
          </p:grpSpPr>
          <p:pic>
            <p:nvPicPr>
              <p:cNvPr id="7" name="Picture 6" descr="Screen Shot 2013-04-17 at 20.36.59.png"/>
              <p:cNvPicPr>
                <a:picLocks noChangeAspect="1"/>
              </p:cNvPicPr>
              <p:nvPr/>
            </p:nvPicPr>
            <p:blipFill>
              <a:blip r:embed="rId12" cstate="print">
                <a:extLst/>
              </a:blip>
              <a:stretch>
                <a:fillRect/>
              </a:stretch>
            </p:blipFill>
            <p:spPr>
              <a:xfrm>
                <a:off x="1069" y="648229"/>
                <a:ext cx="9144000" cy="899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8" name="Picture 7" descr="Screen Shot 2013-04-17 at 20.36.59.png"/>
              <p:cNvPicPr>
                <a:picLocks noChangeAspect="1"/>
              </p:cNvPicPr>
              <p:nvPr/>
            </p:nvPicPr>
            <p:blipFill>
              <a:blip r:embed="rId13" cstate="print">
                <a:extLst/>
              </a:blip>
              <a:stretch>
                <a:fillRect/>
              </a:stretch>
            </p:blipFill>
            <p:spPr>
              <a:xfrm>
                <a:off x="1069" y="6773332"/>
                <a:ext cx="6550014" cy="105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31764" name="Picture 5" descr="Screen Shot 2013-04-17 at 20.50.38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7556" y="6464292"/>
              <a:ext cx="228616" cy="20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1588" y="0"/>
            <a:ext cx="9142412" cy="61436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     Vision2020: Network Model</a:t>
            </a:r>
          </a:p>
        </p:txBody>
      </p:sp>
    </p:spTree>
    <p:extLst>
      <p:ext uri="{BB962C8B-B14F-4D97-AF65-F5344CB8AC3E}">
        <p14:creationId xmlns:p14="http://schemas.microsoft.com/office/powerpoint/2010/main" val="391653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432</Words>
  <Application>Microsoft Macintosh PowerPoint</Application>
  <PresentationFormat>Presentación en pantalla (4:3)</PresentationFormat>
  <Paragraphs>157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Executive</vt:lpstr>
      <vt:lpstr>Presentación de PowerPoint</vt:lpstr>
      <vt:lpstr>Presentación de PowerPoint</vt:lpstr>
      <vt:lpstr>Vision2020: The Horizon Network</vt:lpstr>
      <vt:lpstr>     Vision2020: Presentation Structure</vt:lpstr>
      <vt:lpstr>     Vision2020: Platform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Network update 2</vt:lpstr>
      <vt:lpstr>Case Studies</vt:lpstr>
      <vt:lpstr>Case Studies</vt:lpstr>
      <vt:lpstr>Presentación de PowerPoint</vt:lpstr>
      <vt:lpstr>Vision2020: The Horizon Network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Research Management</dc:title>
  <dc:creator>Martin Scott</dc:creator>
  <cp:lastModifiedBy>Usuari</cp:lastModifiedBy>
  <cp:revision>440</cp:revision>
  <cp:lastPrinted>2013-04-18T08:06:20Z</cp:lastPrinted>
  <dcterms:created xsi:type="dcterms:W3CDTF">2011-12-03T12:37:31Z</dcterms:created>
  <dcterms:modified xsi:type="dcterms:W3CDTF">2014-04-03T23:23:25Z</dcterms:modified>
</cp:coreProperties>
</file>